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24384000" cy="13716000"/>
  <p:notesSz cx="6858000" cy="9144000"/>
  <p:embeddedFontLst>
    <p:embeddedFont>
      <p:font typeface="KT&amp;G 상상제목 B" charset="-127"/>
      <p:regular r:id="rId37"/>
    </p:embeddedFont>
    <p:embeddedFont>
      <p:font typeface="굴림" pitchFamily="34" charset="-127"/>
      <p:regular r:id="rId38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1" autoAdjust="0"/>
    <p:restoredTop sz="87628" autoAdjust="0"/>
  </p:normalViewPr>
  <p:slideViewPr>
    <p:cSldViewPr>
      <p:cViewPr>
        <p:scale>
          <a:sx n="33" d="100"/>
          <a:sy n="33" d="100"/>
        </p:scale>
        <p:origin x="-384" y="-6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52049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異母娘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いぼむ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タマルを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強姦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ごうかん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すると、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実兄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じっけい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であるアブシャロムは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2年後(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ねんご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13:23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39)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テコアの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はダビデに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追放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ついほう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されたところから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ようにしました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アブシャロムはアヒトフェルの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助(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謀反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むほん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15:12)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幼いときが重要だ</a:t>
            </a:r>
          </a:p>
          <a:p>
            <a:r>
              <a:rPr lang="ja-JP" altLang="en-US" dirty="0" smtClean="0">
                <a:ea typeface="굴림" pitchFamily="50" charset="-127"/>
              </a:rPr>
              <a:t>何を見るか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聞くか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空き時間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スマホ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サタンの奴隷</a:t>
            </a:r>
            <a:r>
              <a:rPr lang="en-US" altLang="ja-JP" dirty="0" smtClean="0">
                <a:ea typeface="굴림" pitchFamily="50" charset="-127"/>
              </a:rPr>
              <a:t>- 3</a:t>
            </a:r>
            <a:r>
              <a:rPr lang="ja-JP" altLang="en-US" dirty="0" err="1" smtClean="0">
                <a:ea typeface="굴림" pitchFamily="50" charset="-127"/>
              </a:rPr>
              <a:t>つの</a:t>
            </a:r>
            <a:r>
              <a:rPr lang="ja-JP" altLang="en-US" dirty="0" smtClean="0">
                <a:ea typeface="굴림" pitchFamily="50" charset="-127"/>
              </a:rPr>
              <a:t>団体文化、メディアを通して</a:t>
            </a:r>
            <a:r>
              <a:rPr lang="en-US" altLang="ja-JP" dirty="0" smtClean="0">
                <a:ea typeface="굴림" pitchFamily="50" charset="-127"/>
              </a:rPr>
              <a:t>- (</a:t>
            </a:r>
            <a:r>
              <a:rPr lang="ja-JP" altLang="en-US" dirty="0" smtClean="0">
                <a:ea typeface="굴림" pitchFamily="50" charset="-127"/>
              </a:rPr>
              <a:t>見聞きすること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ja-JP" altLang="en-US" dirty="0" smtClean="0">
                <a:ea typeface="굴림" pitchFamily="50" charset="-127"/>
              </a:rPr>
              <a:t>子どもたちの心をとらえる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礼拝ができない</a:t>
            </a:r>
          </a:p>
          <a:p>
            <a:r>
              <a:rPr lang="ja-JP" altLang="en-US" dirty="0" smtClean="0">
                <a:ea typeface="굴림" pitchFamily="50" charset="-127"/>
              </a:rPr>
              <a:t>みことばを聞けない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霊的問題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精神問題</a:t>
            </a:r>
          </a:p>
          <a:p>
            <a:r>
              <a:rPr lang="ja-JP" altLang="en-US" dirty="0" smtClean="0">
                <a:ea typeface="굴림" pitchFamily="50" charset="-127"/>
              </a:rPr>
              <a:t>学業も当然だめで</a:t>
            </a:r>
          </a:p>
          <a:p>
            <a:r>
              <a:rPr lang="ja-JP" altLang="en-US" dirty="0" smtClean="0">
                <a:ea typeface="굴림" pitchFamily="50" charset="-127"/>
              </a:rPr>
              <a:t>失敗する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パパ、ママ</a:t>
            </a:r>
          </a:p>
          <a:p>
            <a:r>
              <a:rPr lang="ja-JP" altLang="en-US" dirty="0" smtClean="0">
                <a:ea typeface="굴림" pitchFamily="50" charset="-127"/>
              </a:rPr>
              <a:t>子どもに</a:t>
            </a:r>
            <a:r>
              <a:rPr lang="ja-JP" altLang="en-US" dirty="0" err="1" smtClean="0">
                <a:ea typeface="굴림" pitchFamily="50" charset="-127"/>
              </a:rPr>
              <a:t>み</a:t>
            </a:r>
            <a:r>
              <a:rPr lang="ja-JP" altLang="en-US" dirty="0" smtClean="0">
                <a:ea typeface="굴림" pitchFamily="50" charset="-127"/>
              </a:rPr>
              <a:t>ことば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祈り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伝道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フォーラム</a:t>
            </a:r>
          </a:p>
          <a:p>
            <a:r>
              <a:rPr lang="ja-JP" altLang="en-US" dirty="0" smtClean="0">
                <a:ea typeface="굴림" pitchFamily="50" charset="-127"/>
              </a:rPr>
              <a:t>こういうレムナントに</a:t>
            </a:r>
            <a:r>
              <a:rPr lang="ja-JP" altLang="en-US" dirty="0" err="1" smtClean="0">
                <a:ea typeface="굴림" pitchFamily="50" charset="-127"/>
              </a:rPr>
              <a:t>み</a:t>
            </a:r>
            <a:r>
              <a:rPr lang="ja-JP" altLang="en-US" dirty="0" smtClean="0">
                <a:ea typeface="굴림" pitchFamily="50" charset="-127"/>
              </a:rPr>
              <a:t>ことばが根を下ろす。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>
                <a:ea typeface="굴림" pitchFamily="50" charset="-127"/>
              </a:rPr>
              <a:t>따라서 읽어 봅시다</a:t>
            </a:r>
            <a:endParaRPr lang="ko-KR" sz="180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悪魔の</a:t>
            </a:r>
            <a:r>
              <a:rPr lang="ja-JP" altLang="en-US" dirty="0" err="1" smtClean="0">
                <a:ea typeface="굴림" pitchFamily="50" charset="-127"/>
              </a:rPr>
              <a:t>しわざ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殺し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神様に会う道を開かれた。</a:t>
            </a:r>
          </a:p>
          <a:p>
            <a:r>
              <a:rPr lang="ja-JP" altLang="en-US" dirty="0" smtClean="0">
                <a:ea typeface="굴림" pitchFamily="50" charset="-127"/>
              </a:rPr>
              <a:t>いのちを得るようになる。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01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私たちが受けるすべての災い、呪い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地獄をイエス様が代わりに受けてくださいました。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異母娘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いぼむ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タマルを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強姦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ごうかん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すると、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実兄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じっけい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であるアブシャロムは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2年後(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ねんご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13:23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39)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テコアの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はダビデに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追放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ついほう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されたところから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ようにしました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アブシャロムはアヒトフェルの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助(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謀反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むほん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15:12)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1:12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受け入れた人々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~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序論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 smtClean="0"/>
              <a:t>-</a:t>
            </a:r>
            <a:r>
              <a:rPr lang="ja-JP" altLang="en-US" dirty="0" smtClean="0"/>
              <a:t>何を見るか</a:t>
            </a:r>
            <a:r>
              <a:rPr lang="en-US" altLang="ja-JP" dirty="0" smtClean="0"/>
              <a:t>?</a:t>
            </a:r>
            <a:r>
              <a:rPr lang="ja-JP" altLang="en-US" dirty="0" smtClean="0"/>
              <a:t>聞くか</a:t>
            </a:r>
            <a:r>
              <a:rPr lang="en-US" altLang="ja-JP" dirty="0" smtClean="0"/>
              <a:t>?</a:t>
            </a:r>
            <a:r>
              <a:rPr lang="ja-JP" altLang="en-US" dirty="0" smtClean="0"/>
              <a:t>空き時間に何で満たすのか</a:t>
            </a:r>
            <a:r>
              <a:rPr lang="en-US" altLang="ja-JP" dirty="0" smtClean="0"/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根を下ろす</a:t>
            </a:r>
          </a:p>
          <a:p>
            <a:r>
              <a:rPr lang="ja-JP" altLang="en-US" dirty="0" smtClean="0">
                <a:ea typeface="굴림" pitchFamily="50" charset="-127"/>
              </a:rPr>
              <a:t>失敗する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アブシャロム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アムノン、タマル</a:t>
            </a:r>
          </a:p>
          <a:p>
            <a:r>
              <a:rPr lang="ja-JP" altLang="en-US" dirty="0" smtClean="0">
                <a:ea typeface="굴림" pitchFamily="50" charset="-127"/>
              </a:rPr>
              <a:t>ダビデの子どもたち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福音に根を下ろすことができなかった。</a:t>
            </a:r>
          </a:p>
          <a:p>
            <a:r>
              <a:rPr lang="ja-JP" altLang="en-US" dirty="0" smtClean="0">
                <a:ea typeface="굴림" pitchFamily="50" charset="-127"/>
              </a:rPr>
              <a:t>変なことにあって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殺し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みじめに殺されて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04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自分が産んだ息子が自分を殺そうと</a:t>
            </a:r>
            <a:r>
              <a:rPr lang="en-US" altLang="ja-JP" dirty="0" smtClean="0">
                <a:ea typeface="굴림" pitchFamily="50" charset="-127"/>
              </a:rPr>
              <a:t>-</a:t>
            </a:r>
          </a:p>
          <a:p>
            <a:r>
              <a:rPr lang="ja-JP" altLang="en-US" dirty="0" smtClean="0">
                <a:ea typeface="굴림" pitchFamily="50" charset="-127"/>
              </a:rPr>
              <a:t>急いで逃げた。</a:t>
            </a:r>
          </a:p>
          <a:p>
            <a:r>
              <a:rPr lang="ja-JP" altLang="en-US" dirty="0" smtClean="0">
                <a:ea typeface="굴림" pitchFamily="50" charset="-127"/>
              </a:rPr>
              <a:t>子どもの失敗の理由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24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幼いときに、みことば、祈り、伝道が根をおろすように</a:t>
            </a:r>
          </a:p>
          <a:p>
            <a:r>
              <a:rPr lang="ja-JP" altLang="en-US" dirty="0" smtClean="0">
                <a:ea typeface="굴림" pitchFamily="50" charset="-127"/>
              </a:rPr>
              <a:t>パパ、ママ、先生が手助けしなければならない。</a:t>
            </a:r>
          </a:p>
          <a:p>
            <a:r>
              <a:rPr lang="ja-JP" altLang="en-US" dirty="0" smtClean="0">
                <a:ea typeface="굴림" pitchFamily="50" charset="-127"/>
              </a:rPr>
              <a:t>それで聖日だけでも聖書を読もう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先生の指導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異母娘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いぼむ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タマルを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強姦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ごうかん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すると、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実兄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じっけい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であるアブシャロムは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2年後(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ねんご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アムノンを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13:23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39)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テコアの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はダビデに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追放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ついほう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されたところから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ようにしました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アブシャロムはアヒトフェルの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助(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謀反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むほん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15:12)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宮(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避(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シムイがダビデをのろいました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16:5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フシャイはダビデのために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にじゅう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せんり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展開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てんかい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しました。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いっぽう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計略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けいりゃく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失敗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しっぱい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アヒトフェルは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みずか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らいのちを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29)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宮(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避(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シムイがダビデをのろいました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16:5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フシャイはダビデのために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にじゅう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せんり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展開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てんかい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しました。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いっぽう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計略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けいりゃく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失敗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しっぱい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アヒトフェルは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みずか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らいのちを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29)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宮(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避(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逃(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シムイがダビデをのろいました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16:5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フシャイはダビデのために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にじゅう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せんり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展開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てんかい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しました。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いっぽう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計略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けいりゃく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失敗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しっぱい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アヒトフェルは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みずか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らいのちを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29)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軍隊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ヨアブ、アビシャイ、イタイがダビデ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 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臣下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にアブシャロムを「ゆるやかに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扱(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あつか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ってくれ」と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軍隊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ヨアブ、アビシャイ、イタイがダビデ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 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臣下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にアブシャロムを「ゆるやかに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扱(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あつか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ってくれ」と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軍隊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ヨアブ、アビシャイ、イタイがダビデ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 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臣下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にアブシャロムを「ゆるやかに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扱(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あつか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ってくれ」と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アブシャロムは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211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4779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6266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7609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97113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8455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1720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4588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30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70951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57440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93794" y="570864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サムエルき　だいに</a:t>
            </a:r>
            <a:endParaRPr lang="ko-KR" altLang="ja-JP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54288"/>
            <a:ext cx="24384000" cy="182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24382413" cy="182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3411549" y="3794261"/>
            <a:ext cx="17560897" cy="61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ダビデの　ぐん</a:t>
            </a:r>
            <a:r>
              <a:rPr lang="ja-JP" altLang="en-US" sz="15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たい</a:t>
            </a: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が</a:t>
            </a:r>
            <a:endParaRPr lang="en-US" altLang="ja-JP" sz="15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5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しょ</a:t>
            </a: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うり</a:t>
            </a: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しました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build="p" bldLvl="5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병사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4988" y="5678488"/>
            <a:ext cx="5667375" cy="750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 descr="병사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38" y="6154738"/>
            <a:ext cx="5495925" cy="740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다윗왕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150938"/>
            <a:ext cx="10272713" cy="124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병사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5" y="6843713"/>
            <a:ext cx="2843213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 descr="병사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0813" y="5616575"/>
            <a:ext cx="4879975" cy="76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img_12_2_05_child_0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488" y="-3124200"/>
            <a:ext cx="24564976" cy="184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g_12_2_05_child_0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3500438"/>
            <a:ext cx="24593550" cy="1844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8210146" y="6384169"/>
            <a:ext cx="7962115" cy="9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dirty="0" smtClean="0">
                <a:latin typeface="ＭＳ Ｐゴシック" pitchFamily="50" charset="-128"/>
                <a:ea typeface="ＭＳ Ｐゴシック" pitchFamily="50" charset="-128"/>
              </a:rPr>
              <a:t>さんこうに　つかってください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굴림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여자 렘넌트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638" y="2298700"/>
            <a:ext cx="8829675" cy="1099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컴퓨터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616075"/>
            <a:ext cx="13028612" cy="114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스마트포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689100"/>
            <a:ext cx="10802937" cy="11376025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스마트폰 TV 게임 컴퓨터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8613" y="995363"/>
            <a:ext cx="16105187" cy="1172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배경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4" b="41643"/>
          <a:stretch>
            <a:fillRect/>
          </a:stretch>
        </p:blipFill>
        <p:spPr bwMode="auto">
          <a:xfrm>
            <a:off x="-50800" y="-14288"/>
            <a:ext cx="24382413" cy="1374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다윗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101850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다윗왕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150938"/>
            <a:ext cx="10272713" cy="124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 descr="img_12_2_05_child_0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240" y="-2719064"/>
            <a:ext cx="24485600" cy="183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66664" y="-846856"/>
            <a:ext cx="304800" cy="304800"/>
          </a:xfrm>
          <a:prstGeom prst="rect">
            <a:avLst/>
          </a:prstGeom>
        </p:spPr>
      </p:pic>
      <p:pic>
        <p:nvPicPr>
          <p:cNvPr id="4103" name="Picture 7" descr="다윗 왕 손들고 찬양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9163" y="579438"/>
            <a:ext cx="9740900" cy="12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pasted-imag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09725" y="2417763"/>
            <a:ext cx="15968663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5"/>
          <p:cNvSpPr>
            <a:spLocks/>
          </p:cNvSpPr>
          <p:nvPr/>
        </p:nvSpPr>
        <p:spPr bwMode="auto">
          <a:xfrm>
            <a:off x="1174776" y="3833664"/>
            <a:ext cx="9319858" cy="428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20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ききに　あった</a:t>
            </a:r>
            <a:endParaRPr lang="ko-KR" sz="12000" dirty="0" smtClean="0">
              <a:solidFill>
                <a:srgbClr val="797979"/>
              </a:solidFill>
              <a:latin typeface="ＭＳ Ｐゴシック" pitchFamily="50" charset="-128"/>
              <a:ea typeface="KT&amp;G 상상제목 B" pitchFamily="2" charset="-127"/>
              <a:sym typeface="NVmotoong B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20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ダビデ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9527704" y="2897560"/>
            <a:ext cx="2853344" cy="629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40000" dirty="0">
                <a:solidFill>
                  <a:srgbClr val="4D74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4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16400"/>
                                  </p:stCondLst>
                                  <p:iterate type="lt">
                                    <p:tmPct val="338889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101" grpId="0" autoUpdateAnimBg="0"/>
      <p:bldP spid="410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예배 지겨워 영적문제 정신문제 ADH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913" y="660400"/>
            <a:ext cx="11823700" cy="123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우울증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154113"/>
            <a:ext cx="15851187" cy="11642725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가족 아빠 엄마 포럼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225" y="-1647825"/>
            <a:ext cx="24428450" cy="156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670720" y="809328"/>
            <a:ext cx="23039387" cy="11079956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つみを　おかしている　ものは、あく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まから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でた　ものです。あくまは　はじめから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つみを　おかして　いる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からです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かみのこが　あらわれた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のは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、あくまの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しわざを　うちこわす　ため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です。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굴림" pitchFamily="50" charset="-127"/>
            </a:endParaRP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16013113" y="11057563"/>
            <a:ext cx="7524750" cy="1538626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79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I</a:t>
            </a:r>
            <a:r>
              <a:rPr lang="ja-JP" altLang="en-US" sz="79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ヨハネ</a:t>
            </a:r>
            <a:r>
              <a:rPr lang="ko-KR" sz="7900" dirty="0" smtClean="0">
                <a:latin typeface="ＭＳ Ｐゴシック" pitchFamily="50" charset="-128"/>
                <a:ea typeface="굴림" pitchFamily="50" charset="-127"/>
                <a:sym typeface="KT&amp;G SangSangTitle B" charset="0"/>
              </a:rPr>
              <a:t> </a:t>
            </a:r>
            <a:r>
              <a:rPr lang="ko-KR" altLang="ko-KR" sz="7900" dirty="0">
                <a:latin typeface="ＭＳ Ｐゴシック" pitchFamily="50" charset="-128"/>
                <a:ea typeface="KT&amp;G SangSangTitle B" charset="0"/>
                <a:cs typeface="KT&amp;G SangSangTitle B" charset="0"/>
                <a:sym typeface="KT&amp;G SangSangTitle B" charset="0"/>
              </a:rPr>
              <a:t>3:8</a:t>
            </a:r>
            <a:endParaRPr lang="ko-KR" altLang="ko-KR" sz="1800" dirty="0">
              <a:solidFill>
                <a:srgbClr val="000000"/>
              </a:solidFill>
              <a:latin typeface="ＭＳ Ｐゴシック" pitchFamily="50" charset="-128"/>
              <a:ea typeface="KT&amp;G SangSangTitle B" charset="0"/>
              <a:cs typeface="KT&amp;G SangSangTitle B" charset="0"/>
              <a:sym typeface="KT&amp;G SangSangTitle B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925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 autoUpdateAnimBg="0"/>
      <p:bldP spid="4096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예수님 귀신 쫓음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050" y="0"/>
            <a:ext cx="15806738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/>
          </p:cNvSpPr>
          <p:nvPr/>
        </p:nvSpPr>
        <p:spPr bwMode="auto">
          <a:xfrm>
            <a:off x="671513" y="1318022"/>
            <a:ext cx="23039387" cy="11079956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ぬすびと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が　くる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のは、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ただ　ぬすんだり、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ころしたり、ほろぼしたり　する　だけの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ため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です。わたし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が　きた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のは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ひつじ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いのちを　え、また　それを　ゆたかに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もつ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ためです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굴림" pitchFamily="50" charset="-127"/>
            </a:endParaRPr>
          </a:p>
        </p:txBody>
      </p:sp>
      <p:sp>
        <p:nvSpPr>
          <p:cNvPr id="45058" name="Rectangle 2"/>
          <p:cNvSpPr>
            <a:spLocks/>
          </p:cNvSpPr>
          <p:nvPr/>
        </p:nvSpPr>
        <p:spPr bwMode="auto">
          <a:xfrm>
            <a:off x="16013113" y="11057563"/>
            <a:ext cx="7524750" cy="1538626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ja-JP" altLang="en-US" sz="79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ヨハネ</a:t>
            </a:r>
            <a:r>
              <a:rPr lang="ko-KR" sz="7900" dirty="0" smtClean="0">
                <a:latin typeface="ＭＳ Ｐゴシック" pitchFamily="50" charset="-128"/>
                <a:ea typeface="굴림" pitchFamily="50" charset="-127"/>
                <a:sym typeface="KT&amp;G SangSangTitle B" charset="0"/>
              </a:rPr>
              <a:t> </a:t>
            </a:r>
            <a:r>
              <a:rPr lang="ko-KR" altLang="ko-KR" sz="7900" dirty="0">
                <a:latin typeface="ＭＳ Ｐゴシック" pitchFamily="50" charset="-128"/>
                <a:ea typeface="KT&amp;G SangSangTitle B" charset="0"/>
                <a:cs typeface="KT&amp;G SangSangTitle B" charset="0"/>
                <a:sym typeface="KT&amp;G SangSangTitle B" charset="0"/>
              </a:rPr>
              <a:t>10:10</a:t>
            </a:r>
            <a:endParaRPr lang="ko-KR" altLang="ko-KR" sz="1800" dirty="0">
              <a:solidFill>
                <a:srgbClr val="000000"/>
              </a:solidFill>
              <a:latin typeface="ＭＳ Ｐゴシック" pitchFamily="50" charset="-128"/>
              <a:ea typeface="KT&amp;G SangSangTitle B" charset="0"/>
              <a:cs typeface="KT&amp;G SangSangTitle B" charset="0"/>
              <a:sym typeface="KT&amp;G SangSangTitle B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625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 autoUpdateAnimBg="0"/>
      <p:bldP spid="4505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예수 완서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060450"/>
            <a:ext cx="13512800" cy="1159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670720" y="1025352"/>
            <a:ext cx="23039387" cy="10826041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しかし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、かれは、わたしたちの　そむきの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つみの　ために　さしとおされ、わたしたちの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とがの　ために　くだかれた。かれへの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こらしめが　わたしたちに　へいあんを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もたらし、かれの　うちきずに　よって、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5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わたしたちは　いやされた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굴림" pitchFamily="50" charset="-127"/>
            </a:endParaRP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16013113" y="11057563"/>
            <a:ext cx="7524750" cy="1538626"/>
          </a:xfrm>
          <a:prstGeom prst="rect">
            <a:avLst/>
          </a:prstGeom>
          <a:noFill/>
          <a:ln>
            <a:noFill/>
          </a:ln>
          <a:effectLst>
            <a:outerShdw blurRad="63500" dist="1420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ja-JP" altLang="en-US" sz="79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イザヤ</a:t>
            </a:r>
            <a:r>
              <a:rPr lang="ko-KR" sz="7900" dirty="0" smtClean="0">
                <a:latin typeface="ＭＳ Ｐゴシック" pitchFamily="50" charset="-128"/>
                <a:ea typeface="굴림" pitchFamily="50" charset="-127"/>
                <a:sym typeface="KT&amp;G SangSangTitle B" charset="0"/>
              </a:rPr>
              <a:t> </a:t>
            </a:r>
            <a:r>
              <a:rPr lang="ko-KR" altLang="ko-KR" sz="7900" dirty="0">
                <a:latin typeface="ＭＳ Ｐゴシック" pitchFamily="50" charset="-128"/>
                <a:ea typeface="KT&amp;G SangSangTitle B" charset="0"/>
                <a:cs typeface="KT&amp;G SangSangTitle B" charset="0"/>
                <a:sym typeface="KT&amp;G SangSangTitle B" charset="0"/>
              </a:rPr>
              <a:t>53:5</a:t>
            </a:r>
            <a:endParaRPr lang="ko-KR" altLang="ko-KR" sz="1800" dirty="0">
              <a:solidFill>
                <a:srgbClr val="000000"/>
              </a:solidFill>
              <a:latin typeface="ＭＳ Ｐゴシック" pitchFamily="50" charset="-128"/>
              <a:ea typeface="KT&amp;G SangSangTitle B" charset="0"/>
              <a:cs typeface="KT&amp;G SangSangTitle B" charset="0"/>
              <a:sym typeface="KT&amp;G SangSangTitle B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 autoUpdateAnimBg="0"/>
      <p:bldP spid="4813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십자가 참으심 아이들 예수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47725"/>
            <a:ext cx="14260513" cy="1201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재앙 저주 막으심 예수님 손 구원 건지심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568450"/>
            <a:ext cx="10718800" cy="1057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4975" y="-742950"/>
            <a:ext cx="33796288" cy="140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401638" y="1468517"/>
            <a:ext cx="1402787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Ⅱ</a:t>
            </a:r>
            <a:r>
              <a:rPr lang="ja-JP" altLang="en-US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サムエル</a:t>
            </a:r>
            <a:r>
              <a:rPr lang="ko-KR" sz="12000" dirty="0" smtClean="0">
                <a:solidFill>
                  <a:srgbClr val="000000"/>
                </a:solidFill>
                <a:latin typeface="ＭＳ Ｐゴシック" pitchFamily="50" charset="-128"/>
                <a:ea typeface="KT&amp;G 상상제목 B" pitchFamily="2" charset="-127"/>
                <a:sym typeface="NVmotoong B" charset="0"/>
              </a:rPr>
              <a:t> </a:t>
            </a:r>
            <a:r>
              <a:rPr lang="ko-KR" altLang="ko-KR" sz="12000" dirty="0" smtClean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12:</a:t>
            </a:r>
            <a:r>
              <a:rPr lang="en-US" altLang="ja-JP" sz="12000" dirty="0" smtClean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11-12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819150" y="3869293"/>
            <a:ext cx="22744113" cy="812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ko-KR" altLang="ko-KR" sz="6600" dirty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KT&amp;G 상상제목 B" pitchFamily="2" charset="-127"/>
                <a:cs typeface="NVmotoong B" charset="0"/>
                <a:sym typeface="NVmotoong B" charset="0"/>
              </a:rPr>
              <a:t>	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ダビデ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アビシャイと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すべての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6600" dirty="0" err="1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けらい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たちに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よ。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み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で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た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わたし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こ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さえ、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いのちを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らって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いる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いま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、この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ベニヤミン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じん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しては、なおさら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こと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だ。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ほうって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おきなさい。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かれ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のろわせなさい。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めい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じられたの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だ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たぶん、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わたし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こころ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ご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らん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なり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は、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きょうの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のろいに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か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えて、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しあわせを</a:t>
            </a:r>
            <a:endParaRPr lang="en-US" altLang="ja-JP" sz="66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むく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いて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くださる</a:t>
            </a:r>
            <a:r>
              <a:rPr lang="ja-JP" altLang="en-US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だろう</a:t>
            </a:r>
            <a:r>
              <a:rPr lang="ja-JP" altLang="ja-JP" sz="66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。」</a:t>
            </a:r>
            <a:endParaRPr lang="ko-KR" sz="6600" dirty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스마트폰 TV 게임 컴퓨터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06525"/>
            <a:ext cx="14974887" cy="109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예배 지겨워 영적문제 정신문제 ADH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150" y="660400"/>
            <a:ext cx="11823700" cy="123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img_12_2_05_child_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863850"/>
            <a:ext cx="24485600" cy="183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다윗와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150938"/>
            <a:ext cx="10272713" cy="124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렘넌트 시험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500188"/>
            <a:ext cx="122301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1744443" y="3794261"/>
            <a:ext cx="20891936" cy="61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アブシャロムが　むほんを</a:t>
            </a:r>
            <a:endParaRPr lang="en-US" altLang="ja-JP" sz="15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おこしました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mg_12_2_05_child_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863850"/>
            <a:ext cx="24485600" cy="183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mg_12_2_05_child_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" t="592" r="444" b="592"/>
          <a:stretch>
            <a:fillRect/>
          </a:stretch>
        </p:blipFill>
        <p:spPr bwMode="auto">
          <a:xfrm>
            <a:off x="4635500" y="1206500"/>
            <a:ext cx="15111413" cy="1130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g_12_2_05_child_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0" y="-3179763"/>
            <a:ext cx="24511000" cy="183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3547821" y="5410087"/>
            <a:ext cx="17285180" cy="28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ダビデが　にげました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p" bldLvl="5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mg_12_2_05_child_0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063" y="-3686175"/>
            <a:ext cx="24622126" cy="184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1245</Words>
  <Application>Microsoft Office PowerPoint</Application>
  <PresentationFormat>ユーザー設定</PresentationFormat>
  <Paragraphs>116</Paragraphs>
  <Slides>34</Slides>
  <Notes>25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4" baseType="lpstr">
      <vt:lpstr>Arial</vt:lpstr>
      <vt:lpstr>ＭＳ Ｐゴシック</vt:lpstr>
      <vt:lpstr>Apple SD 산돌고딕 Neo 옅은체</vt:lpstr>
      <vt:lpstr>KT&amp;G 상상제목 B</vt:lpstr>
      <vt:lpstr>NVmotoong B</vt:lpstr>
      <vt:lpstr>THE정고딕160</vt:lpstr>
      <vt:lpstr>굴림</vt:lpstr>
      <vt:lpstr>KT&amp;G SangSangTitle B</vt:lpstr>
      <vt:lpstr>Helvetica Neue</vt:lpstr>
      <vt:lpstr>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11</cp:revision>
  <dcterms:modified xsi:type="dcterms:W3CDTF">2015-02-20T12:26:47Z</dcterms:modified>
</cp:coreProperties>
</file>