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3" r:id="rId4"/>
    <p:sldId id="264" r:id="rId5"/>
    <p:sldId id="262" r:id="rId6"/>
    <p:sldId id="269" r:id="rId7"/>
    <p:sldId id="270" r:id="rId8"/>
    <p:sldId id="268" r:id="rId9"/>
    <p:sldId id="267" r:id="rId10"/>
    <p:sldId id="266" r:id="rId11"/>
    <p:sldId id="265" r:id="rId12"/>
    <p:sldId id="261" r:id="rId13"/>
    <p:sldId id="260" r:id="rId14"/>
    <p:sldId id="272" r:id="rId15"/>
    <p:sldId id="273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00"/>
    <a:srgbClr val="CC3300"/>
    <a:srgbClr val="C3E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3" autoAdjust="0"/>
    <p:restoredTop sz="84826" autoAdjust="0"/>
  </p:normalViewPr>
  <p:slideViewPr>
    <p:cSldViewPr>
      <p:cViewPr varScale="1">
        <p:scale>
          <a:sx n="91" d="100"/>
          <a:sy n="91" d="100"/>
        </p:scale>
        <p:origin x="10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2019-04-06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589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4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9939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ko-KR" altLang="ko-KR" smtClean="0">
                <a:ea typeface="굴림" pitchFamily="50" charset="-127"/>
              </a:rPr>
              <a:t>3. </a:t>
            </a:r>
            <a:r>
              <a:rPr lang="ko-KR" smtClean="0">
                <a:ea typeface="굴림" pitchFamily="50" charset="-127"/>
              </a:rPr>
              <a:t>누려야 할 것이 있어요</a:t>
            </a:r>
            <a:r>
              <a:rPr lang="ko-KR" altLang="ko-KR" smtClean="0">
                <a:ea typeface="굴림" pitchFamily="50" charset="-127"/>
              </a:rPr>
              <a:t>. </a:t>
            </a:r>
          </a:p>
          <a:p>
            <a:pPr eaLnBrk="1"/>
            <a:r>
              <a:rPr lang="ko-KR" altLang="ko-KR" smtClean="0">
                <a:ea typeface="굴림" pitchFamily="50" charset="-127"/>
              </a:rPr>
              <a:t>(1) </a:t>
            </a:r>
            <a:r>
              <a:rPr lang="ko-KR" smtClean="0">
                <a:ea typeface="굴림" pitchFamily="50" charset="-127"/>
              </a:rPr>
              <a:t>성막과 등불을 준비해요</a:t>
            </a:r>
            <a:r>
              <a:rPr lang="ko-KR" altLang="ko-KR" smtClean="0">
                <a:ea typeface="굴림" pitchFamily="50" charset="-127"/>
              </a:rPr>
              <a:t>. </a:t>
            </a:r>
            <a:r>
              <a:rPr lang="ko-KR" smtClean="0">
                <a:ea typeface="굴림" pitchFamily="50" charset="-127"/>
              </a:rPr>
              <a:t>출애굽기 </a:t>
            </a:r>
            <a:r>
              <a:rPr lang="ko-KR" altLang="ko-KR" smtClean="0">
                <a:ea typeface="굴림" pitchFamily="50" charset="-127"/>
              </a:rPr>
              <a:t>25:31</a:t>
            </a:r>
          </a:p>
          <a:p>
            <a:pPr eaLnBrk="1"/>
            <a:r>
              <a:rPr lang="ko-KR" altLang="ko-KR" smtClean="0">
                <a:ea typeface="굴림" pitchFamily="50" charset="-127"/>
              </a:rPr>
              <a:t>(2) </a:t>
            </a:r>
            <a:r>
              <a:rPr lang="ko-KR" smtClean="0">
                <a:ea typeface="굴림" pitchFamily="50" charset="-127"/>
              </a:rPr>
              <a:t>성막중심의 처소를 준비해요</a:t>
            </a:r>
            <a:r>
              <a:rPr lang="ko-KR" altLang="ko-KR" smtClean="0">
                <a:ea typeface="굴림" pitchFamily="50" charset="-127"/>
              </a:rPr>
              <a:t>.</a:t>
            </a:r>
          </a:p>
          <a:p>
            <a:pPr eaLnBrk="1"/>
            <a:r>
              <a:rPr lang="ko-KR" altLang="ko-KR" smtClean="0">
                <a:ea typeface="굴림" pitchFamily="50" charset="-127"/>
              </a:rPr>
              <a:t>(3) </a:t>
            </a:r>
            <a:r>
              <a:rPr lang="ko-KR" smtClean="0">
                <a:ea typeface="굴림" pitchFamily="50" charset="-127"/>
              </a:rPr>
              <a:t>제사장과 그 축복을 준비해요</a:t>
            </a:r>
            <a:r>
              <a:rPr lang="ko-KR" altLang="ko-KR" smtClean="0">
                <a:ea typeface="굴림" pitchFamily="50" charset="-127"/>
              </a:rPr>
              <a:t>. </a:t>
            </a:r>
            <a:r>
              <a:rPr lang="ko-KR" smtClean="0">
                <a:ea typeface="굴림" pitchFamily="50" charset="-127"/>
              </a:rPr>
              <a:t>출애굽기 </a:t>
            </a:r>
            <a:r>
              <a:rPr lang="ko-KR" altLang="ko-KR" smtClean="0">
                <a:ea typeface="굴림" pitchFamily="50" charset="-127"/>
              </a:rPr>
              <a:t>19:22</a:t>
            </a:r>
            <a:endParaRPr lang="ko-KR" altLang="ko-KR" sz="1800" smtClean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3719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6867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ko-KR" smtClean="0">
                <a:ea typeface="굴림" pitchFamily="50" charset="-127"/>
              </a:rPr>
              <a:t>왕 될것을 미리 알았어요</a:t>
            </a:r>
            <a:r>
              <a:rPr lang="ko-KR" altLang="ko-KR" smtClean="0">
                <a:ea typeface="굴림" pitchFamily="50" charset="-127"/>
              </a:rPr>
              <a:t>.</a:t>
            </a:r>
          </a:p>
          <a:p>
            <a:pPr eaLnBrk="1"/>
            <a:r>
              <a:rPr lang="ko-KR" altLang="ko-KR" smtClean="0">
                <a:ea typeface="굴림" pitchFamily="50" charset="-127"/>
              </a:rPr>
              <a:t>“</a:t>
            </a:r>
            <a:r>
              <a:rPr lang="ko-KR" smtClean="0">
                <a:ea typeface="굴림" pitchFamily="50" charset="-127"/>
              </a:rPr>
              <a:t>미리 성공”하는 응답을 렘넌트가 받게 됩니다</a:t>
            </a:r>
            <a:r>
              <a:rPr lang="ko-KR" altLang="ko-KR" smtClean="0">
                <a:ea typeface="굴림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234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678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2019-04-06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sz="60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lang="ja-JP" altLang="en-US" sz="60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60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ja-JP" altLang="en-US" sz="8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</a:t>
            </a:r>
            <a:r>
              <a:rPr lang="ja-JP" altLang="en-US" sz="8000" b="1" spc="50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つせい</a:t>
            </a:r>
            <a:endParaRPr lang="ko-KR" altLang="en-US" sz="80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-252536" y="2276872"/>
            <a:ext cx="6400800" cy="1080120"/>
          </a:xfrm>
        </p:spPr>
        <p:txBody>
          <a:bodyPr>
            <a:normAutofit/>
          </a:bodyPr>
          <a:lstStyle/>
          <a:p>
            <a:r>
              <a:rPr lang="ja-JP" alt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en-US" altLang="ko-KR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ko-KR" alt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endParaRPr lang="en-US" altLang="ko-KR" sz="4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0000" y1="15556" x2="84306" y2="30494"/>
                        <a14:foregroundMark x1="70556" y1="20123" x2="74028" y2="29877"/>
                        <a14:foregroundMark x1="64583" y1="9506" x2="61597" y2="18765"/>
                        <a14:foregroundMark x1="56250" y1="16173" x2="52500" y2="25679"/>
                        <a14:foregroundMark x1="35208" y1="34198" x2="45764" y2="32593"/>
                        <a14:foregroundMark x1="28750" y1="31235" x2="32361" y2="35185"/>
                        <a14:foregroundMark x1="18611" y1="47654" x2="18611" y2="53210"/>
                        <a14:foregroundMark x1="15625" y1="56914" x2="18750" y2="56914"/>
                        <a14:foregroundMark x1="84514" y1="22840" x2="85625" y2="25556"/>
                        <a14:foregroundMark x1="75556" y1="22099" x2="77014" y2="22963"/>
                        <a14:foregroundMark x1="74097" y1="22469" x2="74583" y2="23333"/>
                        <a14:foregroundMark x1="85417" y1="35556" x2="85833" y2="37407"/>
                        <a14:foregroundMark x1="86042" y1="28765" x2="86181" y2="27778"/>
                        <a14:foregroundMark x1="38472" y1="30988" x2="41319" y2="31852"/>
                        <a14:foregroundMark x1="40069" y1="28889" x2="43194" y2="30617"/>
                        <a14:foregroundMark x1="53264" y1="20247" x2="50208" y2="23580"/>
                        <a14:foregroundMark x1="29792" y1="29383" x2="30208" y2="31481"/>
                        <a14:backgroundMark x1="51250" y1="79259" x2="47431" y2="81605"/>
                        <a14:backgroundMark x1="24097" y1="83457" x2="29375" y2="84198"/>
                        <a14:backgroundMark x1="34653" y1="86420" x2="44028" y2="80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34388"/>
            <a:ext cx="8136904" cy="45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59" l="0" r="99712">
                        <a14:foregroundMark x1="39587" y1="24050" x2="42850" y2="21164"/>
                        <a14:foregroundMark x1="53167" y1="11736" x2="52255" y2="30544"/>
                        <a14:foregroundMark x1="18234" y1="45984" x2="37044" y2="41655"/>
                        <a14:foregroundMark x1="90307" y1="9812" x2="90307" y2="22367"/>
                        <a14:foregroundMark x1="67658" y1="31506" x2="78551" y2="27417"/>
                        <a14:foregroundMark x1="17428" y1="3194" x2="44521" y2="10688"/>
                        <a14:foregroundMark x1="13927" y1="6020" x2="16514" y2="24570"/>
                        <a14:foregroundMark x1="26560" y1="12899" x2="31050" y2="28624"/>
                        <a14:foregroundMark x1="89346" y1="25430" x2="90715" y2="29484"/>
                        <a14:foregroundMark x1="39269" y1="40663" x2="49391" y2="38206"/>
                        <a14:foregroundMark x1="12633" y1="46806" x2="17808" y2="46069"/>
                        <a14:foregroundMark x1="43836" y1="1966" x2="47793" y2="15233"/>
                        <a14:foregroundMark x1="74505" y1="47543" x2="83181" y2="44840"/>
                        <a14:foregroundMark x1="78082" y1="48157" x2="81735" y2="46192"/>
                        <a14:foregroundMark x1="36149" y1="85381" x2="38204" y2="83292"/>
                        <a14:foregroundMark x1="17580" y1="9705" x2="21918" y2="26044"/>
                        <a14:foregroundMark x1="41248" y1="80467" x2="42466" y2="79730"/>
                        <a14:foregroundMark x1="70320" y1="78993" x2="70928" y2="79730"/>
                        <a14:foregroundMark x1="42998" y1="94963" x2="50152" y2="97666"/>
                        <a14:foregroundMark x1="11263" y1="8968" x2="11187" y2="26536"/>
                        <a14:backgroundMark x1="96161" y1="9331" x2="96593" y2="30784"/>
                        <a14:backgroundMark x1="97505" y1="28860" x2="94530" y2="42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544616" cy="34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2997" y1="41270" x2="33718" y2="67532"/>
                        <a14:foregroundMark x1="35062" y1="37566" x2="40874" y2="38961"/>
                        <a14:foregroundMark x1="27906" y1="38480" x2="40586" y2="41510"/>
                        <a14:foregroundMark x1="44621" y1="45695" x2="47743" y2="46609"/>
                        <a14:foregroundMark x1="43132" y1="45455" x2="45053" y2="49639"/>
                        <a14:foregroundMark x1="35543" y1="51275" x2="36888" y2="67292"/>
                        <a14:foregroundMark x1="44621" y1="58249" x2="46590" y2="64983"/>
                        <a14:foregroundMark x1="40874" y1="51948" x2="44909" y2="53151"/>
                        <a14:foregroundMark x1="23151" y1="52429" x2="30019" y2="52670"/>
                        <a14:foregroundMark x1="30740" y1="56133" x2="24784" y2="70755"/>
                        <a14:foregroundMark x1="30596" y1="69360" x2="43564" y2="72872"/>
                        <a14:foregroundMark x1="8357" y1="62867" x2="16138" y2="62867"/>
                        <a14:foregroundMark x1="2738" y1="41558" x2="6772" y2="37326"/>
                        <a14:foregroundMark x1="672" y1="39538" x2="4947" y2="37518"/>
                        <a14:foregroundMark x1="5716" y1="63781" x2="17915" y2="64214"/>
                        <a14:foregroundMark x1="48559" y1="61568" x2="61431" y2="60943"/>
                        <a14:foregroundMark x1="65322" y1="58538" x2="75072" y2="59933"/>
                        <a14:foregroundMark x1="59846" y1="60366" x2="61575" y2="58345"/>
                        <a14:foregroundMark x1="22478" y1="7600" x2="23631" y2="3992"/>
                        <a14:foregroundMark x1="49856" y1="8610" x2="51825" y2="6013"/>
                        <a14:foregroundMark x1="55716" y1="7840" x2="56772" y2="7600"/>
                        <a14:foregroundMark x1="87656" y1="8081" x2="88617" y2="6109"/>
                        <a14:foregroundMark x1="80451" y1="12073" x2="81028" y2="11544"/>
                        <a14:foregroundMark x1="88377" y1="86243" x2="88953" y2="86243"/>
                        <a14:foregroundMark x1="92555" y1="47475" x2="93420" y2="47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1225"/>
            <a:ext cx="6423795" cy="41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147239" y="71705"/>
            <a:ext cx="5576889" cy="16446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バビロンの　おうに　こたえを　</a:t>
            </a: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あたえた　ダニエルと　</a:t>
            </a: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さんにんの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せいねん</a:t>
            </a:r>
            <a:endParaRPr lang="en-US" altLang="ko-K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805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13956"/>
            <a:ext cx="8454527" cy="4232951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47239" y="71705"/>
            <a:ext cx="5792913" cy="16446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</a:t>
            </a:r>
            <a:r>
              <a:rPr lang="ja-JP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ふくいんかの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しゅやく</a:t>
            </a: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パウロチームと　</a:t>
            </a:r>
            <a:r>
              <a:rPr lang="ja-JP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だいきょうかいの　しんとたち</a:t>
            </a:r>
            <a:endParaRPr lang="en-US" altLang="ko-K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06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371473" y="0"/>
            <a:ext cx="9144000" cy="1340768"/>
          </a:xfrm>
        </p:spPr>
        <p:txBody>
          <a:bodyPr>
            <a:normAutofit/>
          </a:bodyPr>
          <a:lstStyle/>
          <a:p>
            <a:pPr algn="l"/>
            <a:r>
              <a:rPr lang="en-US" altLang="ko-KR" sz="5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altLang="ko-KR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ゆいいつせいの　</a:t>
            </a:r>
            <a:r>
              <a:rPr lang="ja-JP" altLang="en-US" sz="5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ほうほう</a:t>
            </a:r>
            <a:endParaRPr lang="ko-KR" altLang="en-US" sz="5000" dirty="0"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11" name="요셉 총리 임며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76607"/>
            <a:ext cx="7380312" cy="421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구름 모양 설명선 7"/>
          <p:cNvSpPr/>
          <p:nvPr/>
        </p:nvSpPr>
        <p:spPr>
          <a:xfrm>
            <a:off x="0" y="1242414"/>
            <a:ext cx="6292934" cy="2068916"/>
          </a:xfrm>
          <a:prstGeom prst="cloudCallout">
            <a:avLst>
              <a:gd name="adj1" fmla="val 18152"/>
              <a:gd name="adj2" fmla="val 63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だれでも　できること</a:t>
            </a:r>
            <a:endParaRPr lang="ko-KR" alt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9" name="구름 모양 설명선 8"/>
          <p:cNvSpPr/>
          <p:nvPr/>
        </p:nvSpPr>
        <p:spPr>
          <a:xfrm>
            <a:off x="-54919" y="1194110"/>
            <a:ext cx="6324801" cy="2312313"/>
          </a:xfrm>
          <a:prstGeom prst="cloudCallout">
            <a:avLst>
              <a:gd name="adj1" fmla="val 17391"/>
              <a:gd name="adj2" fmla="val 53775"/>
            </a:avLst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わたしも　できること</a:t>
            </a:r>
            <a:endParaRPr lang="ko-KR" altLang="en-US" sz="3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10" name="구름 모양 설명선 9"/>
          <p:cNvSpPr/>
          <p:nvPr/>
        </p:nvSpPr>
        <p:spPr>
          <a:xfrm>
            <a:off x="-230977" y="1188916"/>
            <a:ext cx="6754888" cy="2312313"/>
          </a:xfrm>
          <a:prstGeom prst="cloudCallout">
            <a:avLst>
              <a:gd name="adj1" fmla="val 18806"/>
              <a:gd name="adj2" fmla="val 59433"/>
            </a:avLst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わたしだけが　できること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202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34471" y="1340768"/>
            <a:ext cx="8475058" cy="1804745"/>
          </a:xfrm>
          <a:ln w="2222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ja-JP" altLang="en-US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かみさまと　ともに　いる　レムナントは</a:t>
            </a:r>
            <a:r>
              <a:rPr lang="en-US" altLang="ja-JP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0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くら</a:t>
            </a:r>
            <a:r>
              <a:rPr lang="ja-JP" altLang="en-US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やみが　くずれて　</a:t>
            </a:r>
            <a:r>
              <a:rPr lang="en-US" altLang="ja-JP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かみのくにが　のぞみます</a:t>
            </a:r>
            <a:endParaRPr lang="ko-KR" altLang="en-US" sz="4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빛고을광주_Medium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5" descr="D:\My Pictures\2학원복음화\02 출애굽기\모세5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480234"/>
            <a:ext cx="7200800" cy="3171885"/>
          </a:xfrm>
          <a:prstGeom prst="rect">
            <a:avLst/>
          </a:prstGeom>
          <a:noFill/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371473" y="0"/>
            <a:ext cx="9144000" cy="1340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en-US" altLang="ko-KR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ゆいいつせいの　ないよう</a:t>
            </a:r>
            <a:endParaRPr lang="ko-KR" altLang="en-US" sz="5000" dirty="0"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733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:\My Pictures\10 여름성경학교\2강 그림\크기변경\바울 디모데 제자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817604"/>
            <a:ext cx="3779912" cy="4040396"/>
          </a:xfrm>
          <a:prstGeom prst="rect">
            <a:avLst/>
          </a:prstGeom>
          <a:noFill/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345414" y="548680"/>
            <a:ext cx="8475058" cy="2268924"/>
          </a:xfrm>
          <a:prstGeom prst="rect">
            <a:avLst/>
          </a:prstGeom>
          <a:ln w="2222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　この　じだいを　いかす</a:t>
            </a:r>
            <a:endParaRPr lang="en-US" altLang="ja-JP" sz="400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</a:t>
            </a:r>
            <a:r>
              <a:rPr lang="ja-JP" altLang="en-US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・キリストの　で</a:t>
            </a:r>
            <a:r>
              <a:rPr lang="ja-JP" altLang="en-US" sz="40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</a:t>
            </a:r>
            <a:r>
              <a:rPr lang="ja-JP" altLang="en-US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として</a:t>
            </a:r>
            <a:endParaRPr lang="en-US" altLang="ja-JP" sz="4000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よばれました</a:t>
            </a:r>
            <a:endParaRPr lang="ko-KR" altLang="en-US" sz="4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빛고을광주_Mediu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238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</a:t>
            </a:r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つせい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について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548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폭발 1 4"/>
          <p:cNvSpPr/>
          <p:nvPr/>
        </p:nvSpPr>
        <p:spPr>
          <a:xfrm>
            <a:off x="702398" y="158164"/>
            <a:ext cx="3744416" cy="2304256"/>
          </a:xfrm>
          <a:prstGeom prst="irregularSeal1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lang="en-US" altLang="ko-KR" sz="3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제목 5"/>
          <p:cNvSpPr>
            <a:spLocks noGrp="1"/>
          </p:cNvSpPr>
          <p:nvPr>
            <p:ph type="ctrTitle"/>
          </p:nvPr>
        </p:nvSpPr>
        <p:spPr>
          <a:xfrm>
            <a:off x="669433" y="2621979"/>
            <a:ext cx="7772400" cy="14700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폭발 1 6"/>
          <p:cNvSpPr/>
          <p:nvPr/>
        </p:nvSpPr>
        <p:spPr>
          <a:xfrm>
            <a:off x="5724128" y="3259450"/>
            <a:ext cx="3744416" cy="2304256"/>
          </a:xfrm>
          <a:prstGeom prst="irregularSeal1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5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じゅく</a:t>
            </a:r>
            <a:endParaRPr lang="en-US" altLang="ko-KR" sz="45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폭발 1 7"/>
          <p:cNvSpPr/>
          <p:nvPr/>
        </p:nvSpPr>
        <p:spPr>
          <a:xfrm>
            <a:off x="5364088" y="169891"/>
            <a:ext cx="3744416" cy="2304256"/>
          </a:xfrm>
          <a:prstGeom prst="irregularSeal1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ばん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폭발 1 8"/>
          <p:cNvSpPr/>
          <p:nvPr/>
        </p:nvSpPr>
        <p:spPr>
          <a:xfrm>
            <a:off x="2843808" y="1713780"/>
            <a:ext cx="3744416" cy="2304256"/>
          </a:xfrm>
          <a:prstGeom prst="irregularSeal1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목각파임B" pitchFamily="18" charset="-127"/>
                <a:ea typeface="HY목각파임B" pitchFamily="18" charset="-127"/>
              </a:rPr>
              <a:t>10%</a:t>
            </a:r>
          </a:p>
        </p:txBody>
      </p:sp>
      <p:sp>
        <p:nvSpPr>
          <p:cNvPr id="10" name="폭발 1 9"/>
          <p:cNvSpPr/>
          <p:nvPr/>
        </p:nvSpPr>
        <p:spPr>
          <a:xfrm>
            <a:off x="-94852" y="2862879"/>
            <a:ext cx="3744416" cy="2304256"/>
          </a:xfrm>
          <a:prstGeom prst="irregularSeal1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목각파임B" pitchFamily="18" charset="-127"/>
                <a:ea typeface="HY목각파임B" pitchFamily="18" charset="-127"/>
              </a:rPr>
              <a:t>50%</a:t>
            </a:r>
          </a:p>
        </p:txBody>
      </p:sp>
      <p:sp>
        <p:nvSpPr>
          <p:cNvPr id="11" name="폭발 1 10"/>
          <p:cNvSpPr/>
          <p:nvPr/>
        </p:nvSpPr>
        <p:spPr>
          <a:xfrm>
            <a:off x="2473364" y="4293096"/>
            <a:ext cx="3744416" cy="2304256"/>
          </a:xfrm>
          <a:prstGeom prst="irregularSeal1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목각파임B" pitchFamily="18" charset="-127"/>
                <a:ea typeface="HY목각파임B" pitchFamily="18" charset="-127"/>
              </a:rPr>
              <a:t>40%</a:t>
            </a:r>
          </a:p>
        </p:txBody>
      </p:sp>
      <p:pic>
        <p:nvPicPr>
          <p:cNvPr id="14" name="불신자 상태 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764" y="169891"/>
            <a:ext cx="6073534" cy="61834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4341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2832"/>
            <a:ext cx="2663554" cy="281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406480" y="248227"/>
            <a:ext cx="4594691" cy="21360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かみのかたち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431771" y="2564904"/>
            <a:ext cx="4594691" cy="20882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</a:t>
            </a:r>
            <a:r>
              <a:rPr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いったいの</a:t>
            </a:r>
            <a:endParaRPr lang="en-US" altLang="ja-JP" sz="3200" dirty="0" smtClean="0">
              <a:solidFill>
                <a:schemeClr val="accent5">
                  <a:lumMod val="40000"/>
                  <a:lumOff val="6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429855" y="4769768"/>
            <a:ext cx="4594691" cy="2088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ちから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5292080" y="248227"/>
            <a:ext cx="3743674" cy="361282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83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예수 그리스도 원색 복음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2080" y="692133"/>
            <a:ext cx="2304255" cy="282248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오른쪽 화살표 1"/>
          <p:cNvSpPr/>
          <p:nvPr/>
        </p:nvSpPr>
        <p:spPr>
          <a:xfrm>
            <a:off x="406480" y="248227"/>
            <a:ext cx="4594691" cy="21360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</a:t>
            </a:r>
            <a:r>
              <a:rPr lang="ko-KR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389552" y="1778358"/>
            <a:ext cx="4594691" cy="20882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370227" y="3149886"/>
            <a:ext cx="4594691" cy="2088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せいれいのみたし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9" name="기도 남자 렘넌트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09" y="3063454"/>
            <a:ext cx="1548471" cy="207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오른쪽 화살표 9"/>
          <p:cNvSpPr/>
          <p:nvPr/>
        </p:nvSpPr>
        <p:spPr>
          <a:xfrm>
            <a:off x="339244" y="4711472"/>
            <a:ext cx="7257092" cy="2088232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こくいん、ね、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いしつに　なる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こたえを　あじわおう</a:t>
            </a:r>
            <a:endParaRPr lang="ko-KR" alt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21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2" grpId="0" animBg="1"/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71473" y="0"/>
            <a:ext cx="9144000" cy="1340768"/>
          </a:xfrm>
        </p:spPr>
        <p:txBody>
          <a:bodyPr>
            <a:noAutofit/>
          </a:bodyPr>
          <a:lstStyle/>
          <a:p>
            <a:pPr algn="l"/>
            <a:r>
              <a:rPr lang="en-US" altLang="ko-KR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ゆいいつせいの　こたえ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</a:t>
            </a:r>
            <a:r>
              <a:rPr lang="en-US" altLang="ko-KR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サミットのはじまり</a:t>
            </a:r>
            <a:endParaRPr lang="ko-KR" altLang="en-US" dirty="0"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요셉 총리 임며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9804"/>
            <a:ext cx="9144000" cy="52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95536" y="1846113"/>
            <a:ext cx="2952328" cy="18912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そうりに　なった　どれいの　ヨセフ</a:t>
            </a:r>
            <a:r>
              <a:rPr lang="ko-KR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endParaRPr lang="en-US" altLang="ko-K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14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땅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3558382"/>
            <a:ext cx="9591675" cy="332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2" descr="성도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90" y="2514600"/>
            <a:ext cx="2158603" cy="156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3" descr="도살대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34" y="3386932"/>
            <a:ext cx="1268016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4" descr="연기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084" y="-899319"/>
            <a:ext cx="6879431" cy="62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Picture 5" descr="성막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" y="3125788"/>
            <a:ext cx="4373166" cy="317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3" name="Picture 6" descr="번제단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81" y="4810919"/>
            <a:ext cx="1512689" cy="139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4" name="Picture 7" descr="불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990" y="4059238"/>
            <a:ext cx="1210271" cy="139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8" descr="성도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03" y="5644357"/>
            <a:ext cx="55245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9" descr="제사장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614" y="2419350"/>
            <a:ext cx="7715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7" name="Picture 10" descr="대제사장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4002882"/>
            <a:ext cx="8096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8" name="Picture 11" descr="물두멍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03" y="4582319"/>
            <a:ext cx="1362075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9" name="Picture 12" descr="제사장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06" y="4253707"/>
            <a:ext cx="7905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5802933" y="129506"/>
            <a:ext cx="2952328" cy="20882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せかいの</a:t>
            </a: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しどうしゃと　</a:t>
            </a: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なった　モーセ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89959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우상숭배.pn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04664" y="2036089"/>
            <a:ext cx="12169352" cy="4784327"/>
          </a:xfrm>
          <a:prstGeom prst="rect">
            <a:avLst/>
          </a:prstGeom>
          <a:ln w="12700">
            <a:miter lim="400000"/>
          </a:ln>
          <a:effectLst>
            <a:outerShdw blurRad="152400" dist="141577" dir="14349648" rotWithShape="0">
              <a:srgbClr val="000000">
                <a:alpha val="50000"/>
              </a:srgbClr>
            </a:outerShdw>
          </a:effectLst>
        </p:spPr>
      </p:pic>
      <p:pic>
        <p:nvPicPr>
          <p:cNvPr id="29697" name="Picture 1" descr="기름 붓는 사무엘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98235"/>
            <a:ext cx="3043688" cy="550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8" name="Picture 2" descr="기름부음 받는 다윗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596" y="3459017"/>
            <a:ext cx="1586105" cy="343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7537483" y="2036089"/>
            <a:ext cx="294031" cy="1727094"/>
            <a:chOff x="0" y="0"/>
            <a:chExt cx="1549400" cy="4429260"/>
          </a:xfrm>
        </p:grpSpPr>
        <p:pic>
          <p:nvPicPr>
            <p:cNvPr id="22533" name="Picture 4" descr="기름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0"/>
              <a:ext cx="965200" cy="400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534" name="Picture 5" descr="기름2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2059"/>
              <a:ext cx="1549400" cy="172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2156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1" descr="언약궤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4" y="2325203"/>
            <a:ext cx="3209082" cy="227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 descr="사무엘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15344"/>
            <a:ext cx="1035928" cy="179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2033355" y="260648"/>
            <a:ext cx="3664945" cy="13767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</a:t>
            </a:r>
            <a:r>
              <a:rPr lang="ja-JP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そうを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ふせいだ</a:t>
            </a: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6473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Picture 1" descr="공사 다윗 성전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/>
          <a:stretch>
            <a:fillRect/>
          </a:stretch>
        </p:blipFill>
        <p:spPr bwMode="auto">
          <a:xfrm>
            <a:off x="0" y="332656"/>
            <a:ext cx="7543074" cy="628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5004048" y="376736"/>
            <a:ext cx="3664945" cy="13767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くにを　いかした</a:t>
            </a:r>
            <a:r>
              <a:rPr lang="ko-KR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endParaRPr lang="en-US" altLang="ko-K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Holy Mason</a:t>
            </a:r>
          </a:p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</a:t>
            </a:r>
            <a:endParaRPr lang="en-US" altLang="ko-K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3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49000">
              <a:schemeClr val="tx1"/>
            </a:gs>
            <a:gs pos="78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99624" y="3911170"/>
            <a:ext cx="5195015" cy="1239059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ctrTitle"/>
          </p:nvPr>
        </p:nvSpPr>
        <p:spPr>
          <a:xfrm>
            <a:off x="713824" y="2099544"/>
            <a:ext cx="6308232" cy="1039283"/>
          </a:xfrm>
        </p:spPr>
        <p:txBody>
          <a:bodyPr/>
          <a:lstStyle/>
          <a:p>
            <a:endParaRPr lang="ko-KR" altLang="en-US" dirty="0"/>
          </a:p>
        </p:txBody>
      </p:sp>
      <p:pic>
        <p:nvPicPr>
          <p:cNvPr id="6" name="군대 병사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" y="2707967"/>
            <a:ext cx="8619946" cy="415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" name="불말 불병거 하늘군대 천사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45668"/>
            <a:ext cx="8684491" cy="210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Picture 1" descr="기도 엘리사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63" y="4427949"/>
            <a:ext cx="1835696" cy="249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1753178" y="2311032"/>
            <a:ext cx="5681169" cy="15400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アラムに　たたかわずに　かった　</a:t>
            </a: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エリシャ</a:t>
            </a:r>
            <a:endParaRPr lang="en-US" altLang="ko-K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3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164</Words>
  <Application>Microsoft Office PowerPoint</Application>
  <PresentationFormat>画面に合わせる (4:3)</PresentationFormat>
  <Paragraphs>63</Paragraphs>
  <Slides>15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9" baseType="lpstr">
      <vt:lpstr>(3) 양평군체 B</vt:lpstr>
      <vt:lpstr>굴림</vt:lpstr>
      <vt:lpstr>HY견고딕</vt:lpstr>
      <vt:lpstr>HY목각파임B</vt:lpstr>
      <vt:lpstr>HY강M</vt:lpstr>
      <vt:lpstr>HY울릉도B</vt:lpstr>
      <vt:lpstr>KT&amp;G 상상제목 B</vt:lpstr>
      <vt:lpstr>KT&amp;G 상상제목OTF B</vt:lpstr>
      <vt:lpstr>Lucida Grande</vt:lpstr>
      <vt:lpstr>맑은 고딕</vt:lpstr>
      <vt:lpstr>ＭＳ Ｐゴシック</vt:lpstr>
      <vt:lpstr>빛고을광주_Medium</vt:lpstr>
      <vt:lpstr>Arial</vt:lpstr>
      <vt:lpstr>Office 테마</vt:lpstr>
      <vt:lpstr>14か   ゆいいつせい</vt:lpstr>
      <vt:lpstr>PowerPoint プレゼンテーション</vt:lpstr>
      <vt:lpstr>PowerPoint プレゼンテーション</vt:lpstr>
      <vt:lpstr>PowerPoint プレゼンテーション</vt:lpstr>
      <vt:lpstr>1. ゆいいつせいの　こたえ 　　　　　　　　- サミットのはじまり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2. ゆいいつせいの　ほうほう</vt:lpstr>
      <vt:lpstr>かみさまと　ともに　いる　レムナントは くらやみが　くずれて　 かみのくにが　のぞみます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20</cp:revision>
  <dcterms:created xsi:type="dcterms:W3CDTF">2019-04-04T19:07:56Z</dcterms:created>
  <dcterms:modified xsi:type="dcterms:W3CDTF">2019-04-06T11:48:15Z</dcterms:modified>
</cp:coreProperties>
</file>