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2" r:id="rId2"/>
    <p:sldId id="302" r:id="rId3"/>
    <p:sldId id="303" r:id="rId4"/>
    <p:sldId id="304" r:id="rId5"/>
    <p:sldId id="301" r:id="rId6"/>
    <p:sldId id="286" r:id="rId7"/>
    <p:sldId id="274" r:id="rId8"/>
    <p:sldId id="280" r:id="rId9"/>
    <p:sldId id="289" r:id="rId10"/>
    <p:sldId id="290" r:id="rId11"/>
    <p:sldId id="291" r:id="rId12"/>
    <p:sldId id="292" r:id="rId13"/>
    <p:sldId id="293" r:id="rId14"/>
    <p:sldId id="294" r:id="rId15"/>
    <p:sldId id="279" r:id="rId16"/>
    <p:sldId id="285" r:id="rId17"/>
    <p:sldId id="296" r:id="rId18"/>
    <p:sldId id="295" r:id="rId19"/>
    <p:sldId id="298" r:id="rId20"/>
    <p:sldId id="297" r:id="rId21"/>
    <p:sldId id="299" r:id="rId22"/>
    <p:sldId id="300" r:id="rId23"/>
    <p:sldId id="275" r:id="rId24"/>
    <p:sldId id="305" r:id="rId2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A32"/>
    <a:srgbClr val="FF7C80"/>
    <a:srgbClr val="FF9900"/>
    <a:srgbClr val="FF9933"/>
    <a:srgbClr val="FF3300"/>
    <a:srgbClr val="FF00FF"/>
    <a:srgbClr val="D60093"/>
    <a:srgbClr val="0066FF"/>
    <a:srgbClr val="CC33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06" autoAdjust="0"/>
    <p:restoredTop sz="93705" autoAdjust="0"/>
  </p:normalViewPr>
  <p:slideViewPr>
    <p:cSldViewPr>
      <p:cViewPr varScale="1">
        <p:scale>
          <a:sx n="105" d="100"/>
          <a:sy n="105" d="100"/>
        </p:scale>
        <p:origin x="154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2019-05-18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2019-05-18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\\psf\Home\Desktop\Untitled%201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KakaoTalk_20190515_1256254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718490"/>
            <a:ext cx="9430756" cy="5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0" y="0"/>
            <a:ext cx="9250228" cy="6957392"/>
          </a:xfrm>
          <a:prstGeom prst="rect">
            <a:avLst/>
          </a:prstGeom>
          <a:gradFill>
            <a:gsLst>
              <a:gs pos="48000">
                <a:schemeClr val="accent5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32685" y="893787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ko-KR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</a:t>
            </a:r>
            <a:r>
              <a:rPr lang="ja-JP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r>
              <a:rPr lang="ja-JP" altLang="en-US" sz="88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</a:t>
            </a:r>
            <a:r>
              <a:rPr lang="ko-KR" altLang="en-US" sz="20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24714" y="3150306"/>
            <a:ext cx="6400800" cy="1080120"/>
          </a:xfrm>
        </p:spPr>
        <p:txBody>
          <a:bodyPr>
            <a:normAutofit/>
          </a:bodyPr>
          <a:lstStyle/>
          <a:p>
            <a:r>
              <a:rPr lang="ja-JP" altLang="en-US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</a:t>
            </a:r>
            <a:r>
              <a:rPr lang="en-US" altLang="ko-KR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1:3</a:t>
            </a: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1" y="188640"/>
            <a:ext cx="9036496" cy="20882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ja-JP" altLang="en-US" sz="4000" b="1" spc="-1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ぐうぞうを</a:t>
            </a:r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とりのぞいて　ミツパうんどうの　しゅやくに　なりました</a:t>
            </a:r>
            <a:endParaRPr lang="en-US" altLang="ko-KR" sz="4000" b="1" spc="-10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우상숭배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95883" y="3573016"/>
            <a:ext cx="11084507" cy="3284984"/>
          </a:xfrm>
          <a:prstGeom prst="rect">
            <a:avLst/>
          </a:prstGeom>
          <a:ln w="12700">
            <a:miter lim="400000"/>
          </a:ln>
          <a:effectLst>
            <a:outerShdw blurRad="152400" dist="141577" dir="14349648" rotWithShape="0">
              <a:srgbClr val="000000">
                <a:alpha val="50000"/>
              </a:srgbClr>
            </a:outerShdw>
          </a:effectLst>
        </p:spPr>
      </p:pic>
      <p:pic>
        <p:nvPicPr>
          <p:cNvPr id="4" name="예수님 내 마음 주인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9752" y="3253955"/>
            <a:ext cx="3384376" cy="38043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3169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51520" y="160349"/>
            <a:ext cx="8572278" cy="197250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ja-JP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サウルおうの　まえで　さんびを　した　とき　</a:t>
            </a:r>
            <a:r>
              <a:rPr lang="ja-JP" altLang="en-US" sz="40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</a:t>
            </a:r>
            <a:r>
              <a:rPr lang="ja-JP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くれいが　はなれました</a:t>
            </a:r>
            <a:endParaRPr lang="en-US" altLang="ko-KR" sz="40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1" descr="찬양 다윗 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3212976"/>
            <a:ext cx="2316845" cy="367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 descr="사울왕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414" y="2220114"/>
            <a:ext cx="4831430" cy="4637886"/>
          </a:xfrm>
          <a:prstGeom prst="rect">
            <a:avLst/>
          </a:prstGeom>
          <a:noFill/>
          <a:ln>
            <a:noFill/>
          </a:ln>
          <a:effectLst>
            <a:outerShdw blurRad="101600" dist="163520" dir="276133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57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1" y="188640"/>
            <a:ext cx="9036496" cy="15841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ja-JP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エリシャは　しゅうちゅういのりの　おくぎによって　たたかわずに　</a:t>
            </a:r>
            <a:r>
              <a:rPr lang="ja-JP" altLang="en-US" sz="40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うりしました</a:t>
            </a:r>
            <a:endParaRPr lang="en-US" altLang="ko-KR" sz="40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Untitled 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55166" y="4397252"/>
            <a:ext cx="187874" cy="18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군대 병사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63186"/>
            <a:ext cx="9144000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" name="Picture 2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664804"/>
            <a:ext cx="1065669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156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" descr="기도 엘리사.ps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03486"/>
            <a:ext cx="2771799" cy="376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77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y Pictures\1학원복음화\2-14이사야\이사야 포로 강대국 전쟁 속국 노예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433048" cy="6832291"/>
          </a:xfrm>
          <a:prstGeom prst="rect">
            <a:avLst/>
          </a:prstGeom>
          <a:noFill/>
        </p:spPr>
      </p:pic>
      <p:sp>
        <p:nvSpPr>
          <p:cNvPr id="5" name="모서리가 둥근 직사각형 4"/>
          <p:cNvSpPr/>
          <p:nvPr/>
        </p:nvSpPr>
        <p:spPr>
          <a:xfrm>
            <a:off x="107504" y="293118"/>
            <a:ext cx="8663076" cy="23437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ja-JP" altLang="en-US" sz="4000" b="1" spc="-1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ふくいんが</a:t>
            </a:r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なく　しんでいく　げんばに　ひかりの　みはりに</a:t>
            </a:r>
            <a:r>
              <a:rPr lang="ja-JP" altLang="en-US" sz="4000" b="1" spc="-1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ん</a:t>
            </a:r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　なって　</a:t>
            </a:r>
            <a:endParaRPr lang="en-US" altLang="ja-JP" sz="40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やすまずに　いのりましょう</a:t>
            </a:r>
            <a:endParaRPr lang="en-US" altLang="ko-KR" sz="40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163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0" y="188640"/>
            <a:ext cx="9143999" cy="1800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ja-JP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かみのくにの　ことに　ついて　</a:t>
            </a:r>
            <a:r>
              <a:rPr lang="ja-JP" altLang="en-US" sz="40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</a:t>
            </a:r>
            <a:r>
              <a:rPr lang="ja-JP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いやくを　にぎって　４０にちかん　しゅうちゅういのりを　しました</a:t>
            </a:r>
            <a:endParaRPr lang="en-US" altLang="ko-KR" sz="4000" b="1" spc="-15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84" l="9975" r="89997">
                        <a14:foregroundMark x1="61665" y1="15660" x2="74155" y2="39666"/>
                        <a14:foregroundMark x1="33138" y1="63355" x2="44789" y2="57432"/>
                        <a14:foregroundMark x1="52696" y1="41733" x2="52501" y2="44992"/>
                        <a14:foregroundMark x1="48757" y1="47059" x2="48952" y2="46184"/>
                        <a14:foregroundMark x1="45404" y1="46184" x2="45404" y2="47655"/>
                        <a14:foregroundMark x1="56245" y1="25755" x2="56468" y2="33426"/>
                        <a14:foregroundMark x1="83738" y1="39070" x2="84577" y2="39944"/>
                        <a14:foregroundMark x1="25622" y1="43800" x2="25426" y2="45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7" y="1484784"/>
            <a:ext cx="8388424" cy="589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0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esktop\학원복음화\2019\5월학원복음화\20과 뿌리\5월-학원복음화20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857" y="-99392"/>
            <a:ext cx="950248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-99391"/>
            <a:ext cx="8964488" cy="2952327"/>
          </a:xfrm>
        </p:spPr>
        <p:txBody>
          <a:bodyPr>
            <a:noAutofit/>
          </a:bodyPr>
          <a:lstStyle/>
          <a:p>
            <a:pPr algn="l"/>
            <a:r>
              <a:rPr lang="en-US" altLang="ko-KR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4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</a:t>
            </a:r>
            <a:r>
              <a:rPr lang="ja-JP" altLang="en-US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ねを　おろせば　すべての　もんだいは　</a:t>
            </a:r>
            <a:r>
              <a:rPr lang="en-US" altLang="ja-JP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しゅくふくに　なります</a:t>
            </a:r>
            <a:endParaRPr lang="ko-KR" altLang="en-US" sz="54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68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79512" y="188640"/>
            <a:ext cx="5112568" cy="36724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りょていの　なかで　すべての　もんだいは　</a:t>
            </a:r>
            <a:endParaRPr lang="en-US" altLang="ja-JP" sz="40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しゅくふくの　どだいと　なります</a:t>
            </a:r>
            <a:endParaRPr lang="en-US" altLang="ko-KR" sz="40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01779"/>
            <a:ext cx="6764624" cy="555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79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그림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37" y="-206382"/>
            <a:ext cx="9938645" cy="709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17798" y="188640"/>
            <a:ext cx="9036496" cy="15841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</a:t>
            </a:r>
            <a:r>
              <a:rPr lang="ja-JP" altLang="en-US" sz="4300" b="1" spc="-1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ことばに　しゅうちゅうする　レムナントに　なりましょう</a:t>
            </a:r>
            <a:endParaRPr lang="en-US" altLang="ko-KR" sz="43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781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" y="188640"/>
            <a:ext cx="9036496" cy="18722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サムエルは　りょうしんの　いのりの　なかに　いた　レムナントです</a:t>
            </a:r>
            <a:r>
              <a:rPr lang="ko-KR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endParaRPr lang="en-US" altLang="ko-KR" sz="43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Picture 1" descr="사무엘 엘리 한나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44" y="2299470"/>
            <a:ext cx="6531024" cy="482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8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5722" y="0"/>
            <a:ext cx="12018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259632" y="188640"/>
            <a:ext cx="7776865" cy="20882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3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しゅは　わたしの　</a:t>
            </a:r>
            <a:r>
              <a:rPr lang="ja-JP" altLang="en-US" sz="43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ひつじ</a:t>
            </a:r>
            <a:r>
              <a:rPr lang="ja-JP" altLang="en-US" sz="4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かい。　</a:t>
            </a:r>
            <a:endParaRPr lang="en-US" altLang="ja-JP" sz="43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わたしは、とぼしいことが　</a:t>
            </a:r>
            <a:endParaRPr lang="en-US" altLang="ja-JP" sz="43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ありません。　　　　　しへん</a:t>
            </a:r>
            <a:r>
              <a:rPr lang="en-US" altLang="ko-KR" sz="4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23:1</a:t>
            </a:r>
            <a:endParaRPr lang="en-US" altLang="ko-KR" sz="43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0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31032" y="0"/>
            <a:ext cx="8712968" cy="2132856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かみさまは　いまも　</a:t>
            </a:r>
            <a:r>
              <a:rPr lang="ja-JP" altLang="en-US" sz="5400" b="1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ことばによって　はたらかれています</a:t>
            </a:r>
            <a:endParaRPr lang="ko-KR" altLang="en-US" sz="54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65" y="3601978"/>
            <a:ext cx="4909535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87" y="4095334"/>
            <a:ext cx="2389095" cy="260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2206137" cy="136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5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sted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6832" y="0"/>
            <a:ext cx="12060832" cy="684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403648" y="188640"/>
            <a:ext cx="7560841" cy="23042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300" b="1" spc="-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300" b="1" spc="-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エリヤ</a:t>
            </a:r>
            <a:r>
              <a:rPr lang="ja-JP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　かすかな　ほそい　かみさまの　みこえを　きいて　</a:t>
            </a:r>
            <a:r>
              <a:rPr lang="ja-JP" altLang="en-US" sz="4300" b="1" spc="-1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うりしました</a:t>
            </a:r>
            <a:endParaRPr lang="en-US" altLang="ko-KR" sz="43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pasted-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37112"/>
            <a:ext cx="7905205" cy="275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19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0" y="109266"/>
            <a:ext cx="9144000" cy="2815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もっとも　ちいさいものも　しぞくと</a:t>
            </a:r>
            <a:r>
              <a:rPr lang="ja-JP" altLang="en-US" sz="4300" b="1" spc="-2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なり</a:t>
            </a:r>
            <a:r>
              <a:rPr lang="ja-JP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、もっとも　よわいものも　きょうこくと</a:t>
            </a:r>
            <a:r>
              <a:rPr lang="ja-JP" altLang="en-US" sz="4300" b="1" spc="-2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なる</a:t>
            </a:r>
            <a:r>
              <a:rPr lang="ja-JP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。ときが　くれば</a:t>
            </a:r>
            <a:r>
              <a:rPr lang="ja-JP" altLang="en-US" sz="4300" b="1" spc="-2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、わたし</a:t>
            </a:r>
            <a:r>
              <a:rPr lang="ja-JP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、しゅが、</a:t>
            </a:r>
            <a:endParaRPr lang="en-US" altLang="ja-JP" sz="4300" b="1" spc="-2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すみやか</a:t>
            </a:r>
            <a:r>
              <a:rPr lang="ja-JP" altLang="en-US" sz="4300" b="1" spc="-2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にそれをする。</a:t>
            </a:r>
            <a:r>
              <a:rPr lang="en-US" altLang="ko-KR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ja-JP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イザヤ</a:t>
            </a:r>
            <a:r>
              <a:rPr lang="en-US" altLang="ko-KR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60</a:t>
            </a:r>
            <a:r>
              <a:rPr lang="ja-JP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r>
              <a:rPr lang="en-US" altLang="ko-KR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22</a:t>
            </a:r>
            <a:endParaRPr lang="en-US" altLang="ko-KR" sz="4300" b="1" spc="-2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Picture 4" descr="D:\My Pictures\1학원복음화\1-07에베소서\1-3-1p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8010" y="3142577"/>
            <a:ext cx="4207979" cy="41684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493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" y="172564"/>
            <a:ext cx="9036495" cy="28243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おそれては　いけません</a:t>
            </a:r>
            <a:r>
              <a:rPr lang="ja-JP" altLang="en-US" sz="4300" b="1" spc="-2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。パウロ</a:t>
            </a:r>
            <a:r>
              <a:rPr lang="ja-JP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en-US" altLang="ja-JP" sz="4300" b="1" spc="-2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あなたは　かならず　カイザルの　</a:t>
            </a:r>
            <a:endParaRPr lang="en-US" altLang="ja-JP" sz="4300" b="1" spc="-2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まえに　たちます</a:t>
            </a:r>
            <a:r>
              <a:rPr lang="ja-JP" altLang="en-US" sz="4300" b="1" spc="-2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r>
              <a:rPr lang="ko-KR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endParaRPr lang="en-US" altLang="ko-KR" sz="4300" b="1" spc="-20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ko-KR" sz="4300" b="1" spc="-2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r>
              <a:rPr lang="en-US" altLang="ko-KR" sz="4300" b="1" spc="-2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…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307" y="3861047"/>
            <a:ext cx="2901462" cy="299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3036497"/>
            <a:ext cx="3690663" cy="38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3"/>
          <p:cNvSpPr>
            <a:spLocks/>
          </p:cNvSpPr>
          <p:nvPr/>
        </p:nvSpPr>
        <p:spPr bwMode="auto">
          <a:xfrm flipH="1">
            <a:off x="4445444" y="4128421"/>
            <a:ext cx="342580" cy="178572"/>
          </a:xfrm>
          <a:prstGeom prst="ellipse">
            <a:avLst/>
          </a:prstGeom>
          <a:solidFill>
            <a:schemeClr val="accent1"/>
          </a:solidFill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latinLnBrk="0"/>
            <a:endParaRPr kumimoji="0" lang="ko-KR" altLang="en-US">
              <a:ea typeface="굴림" pitchFamily="50" charset="-127"/>
            </a:endParaRPr>
          </a:p>
        </p:txBody>
      </p:sp>
      <p:sp>
        <p:nvSpPr>
          <p:cNvPr id="11" name="Oval 4"/>
          <p:cNvSpPr>
            <a:spLocks/>
          </p:cNvSpPr>
          <p:nvPr/>
        </p:nvSpPr>
        <p:spPr bwMode="auto">
          <a:xfrm flipH="1">
            <a:off x="5258768" y="4306992"/>
            <a:ext cx="221413" cy="173072"/>
          </a:xfrm>
          <a:prstGeom prst="ellipse">
            <a:avLst/>
          </a:prstGeom>
          <a:solidFill>
            <a:schemeClr val="accent1"/>
          </a:solidFill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latinLnBrk="0"/>
            <a:endParaRPr kumimoji="0" lang="ko-KR" altLang="en-US">
              <a:ea typeface="굴림" pitchFamily="50" charset="-127"/>
            </a:endParaRPr>
          </a:p>
        </p:txBody>
      </p:sp>
      <p:sp>
        <p:nvSpPr>
          <p:cNvPr id="12" name="Oval 5"/>
          <p:cNvSpPr>
            <a:spLocks/>
          </p:cNvSpPr>
          <p:nvPr/>
        </p:nvSpPr>
        <p:spPr bwMode="auto">
          <a:xfrm flipH="1" flipV="1">
            <a:off x="6012160" y="4566600"/>
            <a:ext cx="89918" cy="45719"/>
          </a:xfrm>
          <a:prstGeom prst="ellipse">
            <a:avLst/>
          </a:prstGeom>
          <a:solidFill>
            <a:schemeClr val="accent1"/>
          </a:solidFill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latinLnBrk="0"/>
            <a:endParaRPr kumimoji="0" lang="ko-KR" altLang="en-US">
              <a:ea typeface="굴림" pitchFamily="50" charset="-127"/>
            </a:endParaRPr>
          </a:p>
        </p:txBody>
      </p:sp>
      <p:pic>
        <p:nvPicPr>
          <p:cNvPr id="13" name="Sound 04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397" y="1786979"/>
            <a:ext cx="243434" cy="24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14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학원복음화\2019\5월학원복음화\18과 영원\5월-학원복음화18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2839" y1="8784" x2="41101" y2="32671"/>
                        <a14:foregroundMark x1="15842" y1="24642" x2="19782" y2="32472"/>
                        <a14:foregroundMark x1="58033" y1="8983" x2="66080" y2="6359"/>
                        <a14:foregroundMark x1="26851" y1="32671" x2="32775" y2="36288"/>
                        <a14:foregroundMark x1="58620" y1="84698" x2="58620" y2="95151"/>
                        <a14:foregroundMark x1="31797" y1="85493" x2="31936" y2="94515"/>
                        <a14:foregroundMark x1="53255" y1="89110" x2="54373" y2="88116"/>
                        <a14:foregroundMark x1="26236" y1="29253" x2="32970" y2="29094"/>
                        <a14:foregroundMark x1="25314" y1="30048" x2="25035" y2="36884"/>
                        <a14:foregroundMark x1="25957" y1="39507" x2="32048" y2="39388"/>
                        <a14:foregroundMark x1="32970" y1="39626" x2="33725" y2="38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8" y="1424775"/>
            <a:ext cx="8934400" cy="628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0"/>
            <a:ext cx="9144000" cy="2276872"/>
          </a:xfrm>
        </p:spPr>
        <p:txBody>
          <a:bodyPr>
            <a:noAutofit/>
          </a:bodyPr>
          <a:lstStyle/>
          <a:p>
            <a:pPr algn="l"/>
            <a:r>
              <a:rPr lang="ja-JP" altLang="en-US" sz="6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</a:t>
            </a:r>
            <a:r>
              <a:rPr lang="ja-JP" altLang="en-US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じっさいてきな　ことを　あじわうべきです</a:t>
            </a:r>
            <a:endParaRPr lang="ko-KR" altLang="en-US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642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のこった　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</a:t>
            </a:r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いて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469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23528" y="0"/>
            <a:ext cx="9144000" cy="2204864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わたし、わたしたち、すべての　</a:t>
            </a:r>
            <a:r>
              <a:rPr lang="en-US" altLang="ja-JP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ことの　なかで　あじわうことが</a:t>
            </a:r>
            <a:r>
              <a:rPr lang="en-US" altLang="ja-JP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いのりです</a:t>
            </a:r>
            <a:endParaRPr lang="ko-KR" altLang="en-US" sz="5600" b="1" kern="700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02" y="3933056"/>
            <a:ext cx="4598297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사각형 설명선 8"/>
          <p:cNvSpPr/>
          <p:nvPr/>
        </p:nvSpPr>
        <p:spPr>
          <a:xfrm>
            <a:off x="179512" y="2564904"/>
            <a:ext cx="4171448" cy="3308195"/>
          </a:xfrm>
          <a:prstGeom prst="wedgeRoundRectCallout">
            <a:avLst>
              <a:gd name="adj1" fmla="val 57798"/>
              <a:gd name="adj2" fmla="val 40873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5" y="2891458"/>
            <a:ext cx="1699291" cy="125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dministrator\Desktop\학원복음화\2019\5월학원복음화\18과 영원\5월-학원복음화18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2839" y1="8784" x2="41101" y2="32671"/>
                        <a14:foregroundMark x1="15842" y1="24642" x2="19782" y2="32472"/>
                        <a14:foregroundMark x1="58033" y1="8983" x2="66080" y2="6359"/>
                        <a14:foregroundMark x1="26851" y1="32671" x2="32775" y2="36288"/>
                        <a14:foregroundMark x1="58620" y1="84698" x2="58620" y2="95151"/>
                        <a14:foregroundMark x1="31797" y1="85493" x2="31936" y2="94515"/>
                        <a14:foregroundMark x1="53255" y1="89110" x2="54373" y2="88116"/>
                        <a14:foregroundMark x1="26236" y1="29253" x2="32970" y2="29094"/>
                        <a14:foregroundMark x1="25314" y1="30048" x2="25035" y2="36884"/>
                        <a14:foregroundMark x1="25957" y1="39507" x2="32048" y2="39388"/>
                        <a14:foregroundMark x1="32970" y1="39626" x2="33725" y2="38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84720"/>
            <a:ext cx="2659280" cy="186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89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31726" y="0"/>
            <a:ext cx="9144000" cy="1268760"/>
          </a:xfrm>
        </p:spPr>
        <p:txBody>
          <a:bodyPr>
            <a:normAutofit/>
          </a:bodyPr>
          <a:lstStyle/>
          <a:p>
            <a:pPr algn="l"/>
            <a:r>
              <a:rPr lang="ja-JP" altLang="en-US" sz="5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でんどうとは　なんですか</a:t>
            </a:r>
            <a:endParaRPr lang="ko-KR" altLang="en-US" sz="54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58738" y="1052736"/>
            <a:ext cx="8424936" cy="2232248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itchFamily="18" charset="-127"/>
                <a:ea typeface="HY강B" pitchFamily="18" charset="-127"/>
              </a:rPr>
              <a:t> N</a:t>
            </a:r>
            <a:r>
              <a:rPr lang="en-US" altLang="ja-JP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itchFamily="18" charset="-127"/>
                <a:ea typeface="HY강B" pitchFamily="18" charset="-127"/>
              </a:rPr>
              <a:t>o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itchFamily="18" charset="-127"/>
                <a:ea typeface="HY강B" pitchFamily="18" charset="-127"/>
              </a:rPr>
              <a:t>body  </a:t>
            </a:r>
            <a:r>
              <a:rPr lang="ja-JP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できない　その　みち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489992" y="2708920"/>
            <a:ext cx="8393682" cy="22322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 No way 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ひらくことが　できない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そのみち</a:t>
            </a:r>
            <a:r>
              <a:rPr lang="en-US" altLang="ko-KR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467544" y="4509120"/>
            <a:ext cx="8424936" cy="22322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dirty="0" smtClean="0">
                <a:latin typeface="HY강B" pitchFamily="18" charset="-127"/>
                <a:ea typeface="HY강B" pitchFamily="18" charset="-127"/>
              </a:rPr>
              <a:t> No where  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いくことが　できない　</a:t>
            </a:r>
            <a:endParaRPr lang="en-US" altLang="ja-JP" sz="3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その　みち</a:t>
            </a:r>
            <a:r>
              <a:rPr lang="en-US" altLang="ko-KR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  <a:endParaRPr lang="ko-KR" altLang="en-US" sz="3200" dirty="0">
              <a:latin typeface="ＭＳ Ｐゴシック" panose="020B0600070205080204" pitchFamily="50" charset="-128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557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영성 훈련 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– 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참된 성공</a:t>
            </a:r>
            <a:endParaRPr lang="ko-KR" altLang="en-US" dirty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611560" y="1880827"/>
            <a:ext cx="2808312" cy="1944216"/>
          </a:xfrm>
          <a:prstGeom prst="wedgeRoundRectCallout">
            <a:avLst>
              <a:gd name="adj1" fmla="val 67712"/>
              <a:gd name="adj2" fmla="val 271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/>
              <a:t>돈이 최고야</a:t>
            </a:r>
            <a:r>
              <a:rPr lang="en-US" altLang="ko-KR" sz="2400" b="1" dirty="0" smtClean="0"/>
              <a:t>!!</a:t>
            </a:r>
            <a:endParaRPr lang="en-US" altLang="ko-KR" sz="2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935"/>
            <a:ext cx="4823796" cy="3174021"/>
          </a:xfrm>
          <a:prstGeom prst="rect">
            <a:avLst/>
          </a:prstGeom>
        </p:spPr>
      </p:pic>
      <p:pic>
        <p:nvPicPr>
          <p:cNvPr id="5" name="Picture 2" descr="C:\Users\최태우\Desktop\야고보서\20130426112716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624" y="28417"/>
            <a:ext cx="9144000" cy="6858001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3" name="하트 2"/>
          <p:cNvSpPr/>
          <p:nvPr/>
        </p:nvSpPr>
        <p:spPr>
          <a:xfrm>
            <a:off x="3437384" y="283009"/>
            <a:ext cx="2574776" cy="1656184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6" name="구름 모양 설명선 5"/>
          <p:cNvSpPr/>
          <p:nvPr/>
        </p:nvSpPr>
        <p:spPr>
          <a:xfrm>
            <a:off x="6385507" y="1473044"/>
            <a:ext cx="2519540" cy="1755109"/>
          </a:xfrm>
          <a:prstGeom prst="cloudCallout">
            <a:avLst>
              <a:gd name="adj1" fmla="val -42328"/>
              <a:gd name="adj2" fmla="val 3714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たましい</a:t>
            </a:r>
            <a:endParaRPr lang="ko-KR" altLang="en-US" sz="3200" dirty="0">
              <a:solidFill>
                <a:srgbClr val="00B050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503522" y="3130356"/>
            <a:ext cx="2288604" cy="10816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</a:t>
            </a:r>
            <a:endParaRPr lang="ko-KR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1" name="순서도: 천공 테이프 10"/>
          <p:cNvSpPr/>
          <p:nvPr/>
        </p:nvSpPr>
        <p:spPr>
          <a:xfrm>
            <a:off x="3851920" y="3062900"/>
            <a:ext cx="1763826" cy="137303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からだ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4" name="구름 3"/>
          <p:cNvSpPr/>
          <p:nvPr/>
        </p:nvSpPr>
        <p:spPr>
          <a:xfrm>
            <a:off x="-37309" y="1214248"/>
            <a:ext cx="9099375" cy="4320483"/>
          </a:xfrm>
          <a:prstGeom prst="cloud">
            <a:avLst/>
          </a:prstGeom>
          <a:solidFill>
            <a:srgbClr val="C3EA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しゅうちゅう</a:t>
            </a:r>
            <a:r>
              <a:rPr lang="ko-KR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サミットタイムを　もちましょう</a:t>
            </a:r>
            <a:endParaRPr lang="ko-KR" altLang="en-US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810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학원복음화\2019\5월학원복음화\20과 뿌리\5월-학원복음화20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10009112" cy="703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오각형 3"/>
          <p:cNvSpPr/>
          <p:nvPr/>
        </p:nvSpPr>
        <p:spPr>
          <a:xfrm>
            <a:off x="179512" y="700802"/>
            <a:ext cx="8712968" cy="165618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700" dirty="0" smtClean="0"/>
              <a:t>  </a:t>
            </a:r>
            <a:r>
              <a:rPr lang="ja-JP" alt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さんみ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いったいの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かみさまが　わたしたちと　</a:t>
            </a:r>
            <a:endParaRPr lang="en-US" altLang="ja-JP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ja-JP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　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ともに　おられます</a:t>
            </a:r>
            <a:endParaRPr lang="ko-KR" altLang="en-US" sz="27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오각형 6"/>
          <p:cNvSpPr/>
          <p:nvPr/>
        </p:nvSpPr>
        <p:spPr>
          <a:xfrm>
            <a:off x="179512" y="2600908"/>
            <a:ext cx="8712968" cy="165618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dirty="0" smtClean="0"/>
              <a:t> </a:t>
            </a:r>
            <a:r>
              <a:rPr lang="en-US" altLang="ko-KR" sz="27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WITH, </a:t>
            </a:r>
            <a:r>
              <a:rPr lang="ja-JP" altLang="en-US" sz="27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インマヌエルで　ともに　おられます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오각형 7"/>
          <p:cNvSpPr/>
          <p:nvPr/>
        </p:nvSpPr>
        <p:spPr>
          <a:xfrm>
            <a:off x="179512" y="4581128"/>
            <a:ext cx="8712968" cy="1656184"/>
          </a:xfrm>
          <a:prstGeom prst="homePlat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カルバルの</a:t>
            </a:r>
            <a:r>
              <a:rPr lang="ja-JP" alt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おか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、オリーブやま、マルコのおくじょうの</a:t>
            </a:r>
            <a:r>
              <a:rPr lang="ja-JP" alt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ま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endParaRPr lang="en-US" altLang="ja-JP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　</a:t>
            </a:r>
            <a:r>
              <a:rPr lang="ja-JP" alt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け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いやくを　いのりましょう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281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My Pictures\2학원복음화\08 룻기\전도자 시대 렘넌트 7명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76" y="2708920"/>
            <a:ext cx="3800946" cy="2781065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470025"/>
          </a:xfrm>
        </p:spPr>
        <p:txBody>
          <a:bodyPr>
            <a:noAutofit/>
          </a:bodyPr>
          <a:lstStyle/>
          <a:p>
            <a:pPr algn="l"/>
            <a:r>
              <a:rPr lang="en-US" altLang="ko-KR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800" b="1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ふくいんが</a:t>
            </a:r>
            <a:r>
              <a:rPr lang="ja-JP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ねを　おろす　だけ　こたえの　みが　むすびます</a:t>
            </a:r>
            <a:endParaRPr lang="ko-KR" altLang="en-US" sz="4800" b="1" dirty="0">
              <a:ln w="18000">
                <a:solidFill>
                  <a:schemeClr val="bg1"/>
                </a:solidFill>
                <a:prstDash val="solid"/>
                <a:miter lim="800000"/>
              </a:ln>
              <a:effectLst>
                <a:glow rad="63500">
                  <a:schemeClr val="bg1">
                    <a:alpha val="40000"/>
                  </a:schemeClr>
                </a:glow>
                <a:outerShdw blurRad="25500" dist="508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196482" y="3573014"/>
            <a:ext cx="504056" cy="115212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5004048" y="2492896"/>
            <a:ext cx="3960440" cy="3600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おうの</a:t>
            </a:r>
            <a:endParaRPr lang="en-US" altLang="ja-JP" sz="6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まえに</a:t>
            </a:r>
            <a:endParaRPr lang="en-US" altLang="ja-JP" sz="6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たつ　</a:t>
            </a:r>
            <a:endParaRPr lang="en-US" altLang="ja-JP" sz="6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1" y="188640"/>
            <a:ext cx="9036496" cy="201622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ko-KR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ja-JP" altLang="en-US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ヨセフは　</a:t>
            </a:r>
            <a:r>
              <a:rPr lang="ja-JP" altLang="en-US" sz="4000" b="1" spc="-2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しんじゃの　おうに　「かみの　れいの　やどる　ひと」と　みとめられました</a:t>
            </a:r>
            <a:r>
              <a:rPr lang="en-US" altLang="ko-KR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lang="ko-KR" altLang="en-US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en-US" altLang="ko-KR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41:38)</a:t>
            </a:r>
          </a:p>
        </p:txBody>
      </p:sp>
      <p:pic>
        <p:nvPicPr>
          <p:cNvPr id="10" name="요셉 바로 왕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590" y="2204864"/>
            <a:ext cx="9183678" cy="50001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71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1" y="188640"/>
            <a:ext cx="9036496" cy="20882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ko-KR" altLang="en-US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ja-JP" altLang="en-US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すぎこしの　</a:t>
            </a:r>
            <a:r>
              <a:rPr lang="ja-JP" altLang="en-US" sz="36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こひ</a:t>
            </a:r>
            <a:r>
              <a:rPr lang="ja-JP" altLang="en-US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つじの　ちを　ぬった　とき</a:t>
            </a:r>
            <a:endParaRPr lang="en-US" altLang="ja-JP" sz="36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エジプトの　ぐうぞうが　くずれて　</a:t>
            </a:r>
            <a:endParaRPr lang="en-US" altLang="ja-JP" sz="36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36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しゅつ</a:t>
            </a:r>
            <a:r>
              <a:rPr lang="ja-JP" altLang="en-US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エジプトの　はたらきが　おきました</a:t>
            </a:r>
            <a:endParaRPr lang="en-US" altLang="ko-KR" sz="16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개구리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6272" y="2767450"/>
            <a:ext cx="1577435" cy="1225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피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577" y="2987342"/>
            <a:ext cx="2198431" cy="785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이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50688" y="3236191"/>
            <a:ext cx="1192085" cy="742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파리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9522" y="5368476"/>
            <a:ext cx="1400259" cy="1093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악질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4577" y="4229095"/>
            <a:ext cx="3747031" cy="1139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독종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76256" y="3236191"/>
            <a:ext cx="1315189" cy="1591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우박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95183" y="5466951"/>
            <a:ext cx="2032824" cy="1345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흑암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39587" y="5138469"/>
            <a:ext cx="1167483" cy="1088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메뚜기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539159" y="3978952"/>
            <a:ext cx="1540537" cy="12251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965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151</Words>
  <Application>Microsoft Office PowerPoint</Application>
  <PresentationFormat>画面に合わせる (4:3)</PresentationFormat>
  <Paragraphs>67</Paragraphs>
  <Slides>24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8" baseType="lpstr">
      <vt:lpstr>(3) 양평군체 B</vt:lpstr>
      <vt:lpstr>굴림</vt:lpstr>
      <vt:lpstr>HY견고딕</vt:lpstr>
      <vt:lpstr>HY헤드라인M</vt:lpstr>
      <vt:lpstr>HY강B</vt:lpstr>
      <vt:lpstr>HY강M</vt:lpstr>
      <vt:lpstr>HY동녘B</vt:lpstr>
      <vt:lpstr>HY산B</vt:lpstr>
      <vt:lpstr>KT&amp;G 상상제목 B</vt:lpstr>
      <vt:lpstr>KT&amp;G 상상제목OTF B</vt:lpstr>
      <vt:lpstr>맑은 고딕</vt:lpstr>
      <vt:lpstr>ＭＳ Ｐゴシック</vt:lpstr>
      <vt:lpstr>Arial</vt:lpstr>
      <vt:lpstr>Office 테마</vt:lpstr>
      <vt:lpstr>20か   ね  </vt:lpstr>
      <vt:lpstr>かみさまは　いまも　みことばによって　はたらかれています</vt:lpstr>
      <vt:lpstr>わたし、わたしたち、すべての　 ことの　なかで　あじわうことが いのりです</vt:lpstr>
      <vt:lpstr>でんどうとは　なんですか</vt:lpstr>
      <vt:lpstr>영성 훈련 – 참된 성공</vt:lpstr>
      <vt:lpstr>PowerPoint プレゼンテーション</vt:lpstr>
      <vt:lpstr>1. ふくいんが　ねを　おろす　だけ　こたえの　みが　むすびます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2. ふくいんの　ねを　おろせば　すべての　もんだいは　 しゅくふくに　なります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ふくいんの　じっさいてきな　ことを　あじわうべきです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佐々木智香子</cp:lastModifiedBy>
  <cp:revision>111</cp:revision>
  <dcterms:created xsi:type="dcterms:W3CDTF">2019-04-04T19:07:56Z</dcterms:created>
  <dcterms:modified xsi:type="dcterms:W3CDTF">2019-05-17T23:38:42Z</dcterms:modified>
</cp:coreProperties>
</file>