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sldIdLst>
    <p:sldId id="281" r:id="rId4"/>
    <p:sldId id="299" r:id="rId5"/>
    <p:sldId id="300" r:id="rId6"/>
    <p:sldId id="284" r:id="rId7"/>
    <p:sldId id="287" r:id="rId8"/>
    <p:sldId id="291" r:id="rId9"/>
    <p:sldId id="292" r:id="rId10"/>
    <p:sldId id="293" r:id="rId11"/>
    <p:sldId id="294" r:id="rId12"/>
    <p:sldId id="295" r:id="rId13"/>
    <p:sldId id="296" r:id="rId14"/>
    <p:sldId id="285" r:id="rId15"/>
    <p:sldId id="290" r:id="rId16"/>
    <p:sldId id="297" r:id="rId17"/>
    <p:sldId id="298" r:id="rId18"/>
    <p:sldId id="286" r:id="rId19"/>
    <p:sldId id="288" r:id="rId20"/>
    <p:sldId id="301" r:id="rId21"/>
  </p:sldIdLst>
  <p:sldSz cx="12192000" cy="6858000"/>
  <p:notesSz cx="6858000" cy="9144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60" autoAdjust="0"/>
    <p:restoredTop sz="92266" autoAdjust="0"/>
  </p:normalViewPr>
  <p:slideViewPr>
    <p:cSldViewPr snapToGrid="0">
      <p:cViewPr varScale="1">
        <p:scale>
          <a:sx n="96" d="100"/>
          <a:sy n="96" d="100"/>
        </p:scale>
        <p:origin x="7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6394544-981B-4230-919C-8F3419AB9A5A}" type="datetimeFigureOut">
              <a:rPr lang="ko-KR" altLang="en-US"/>
              <a:pPr>
                <a:defRPr/>
              </a:pPr>
              <a:t>2019-08-10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fld id="{D8B1442F-2142-491D-A31A-71314F64DAEC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1324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사진 </a:t>
            </a:r>
            <a:r>
              <a:rPr lang="en-US" altLang="ko-KR" smtClean="0"/>
              <a:t>: </a:t>
            </a:r>
            <a:r>
              <a:rPr lang="ko-KR" altLang="en-US" smtClean="0"/>
              <a:t>양화진의 선교사님들의 비에 새겨진 문구</a:t>
            </a:r>
          </a:p>
        </p:txBody>
      </p:sp>
      <p:sp>
        <p:nvSpPr>
          <p:cNvPr id="215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BD0048CC-38ED-4C28-A2E3-DC8D01E7233E}" type="slidenum">
              <a:rPr lang="ko-KR" altLang="en-US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7130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이미지출처 </a:t>
            </a:r>
            <a:r>
              <a:rPr lang="en-US" altLang="ko-KR" smtClean="0"/>
              <a:t>: https://news.v.daum.net/v/20190726214318605</a:t>
            </a:r>
          </a:p>
          <a:p>
            <a:r>
              <a:rPr lang="ko-KR" altLang="en-US" smtClean="0"/>
              <a:t>이미지 출처 </a:t>
            </a:r>
            <a:r>
              <a:rPr lang="en-US" altLang="ko-KR" smtClean="0"/>
              <a:t>: http://www.ktin.net/h/contentxxx.html?code=newsbd&amp;idx=487655&amp;hmidx=1</a:t>
            </a:r>
            <a:endParaRPr lang="ko-KR" altLang="en-US" smtClean="0"/>
          </a:p>
        </p:txBody>
      </p:sp>
      <p:sp>
        <p:nvSpPr>
          <p:cNvPr id="3072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6F89F8F9-CE0E-4346-91B3-D062A9660F0E}" type="slidenum">
              <a:rPr lang="ko-KR" altLang="en-US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112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이미지출처 </a:t>
            </a:r>
            <a:r>
              <a:rPr lang="en-US" altLang="ko-KR" smtClean="0"/>
              <a:t>: https://news.v.daum.net/v/20190726214318605</a:t>
            </a:r>
          </a:p>
          <a:p>
            <a:r>
              <a:rPr lang="ko-KR" altLang="en-US" smtClean="0"/>
              <a:t>이미지 출처 </a:t>
            </a:r>
            <a:r>
              <a:rPr lang="en-US" altLang="ko-KR" smtClean="0"/>
              <a:t>: http://www.ktin.net/h/contentxxx.html?code=newsbd&amp;idx=487655&amp;hmidx=1</a:t>
            </a:r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82D5AF11-F42C-4C9F-81D2-BE162E2643E1}" type="slidenum">
              <a:rPr lang="ko-KR" altLang="en-US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926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이미지 출처 </a:t>
            </a:r>
            <a:r>
              <a:rPr lang="en-US" altLang="ko-KR" smtClean="0"/>
              <a:t>: http://blog.daum.net/lbsok/17176455</a:t>
            </a:r>
            <a:endParaRPr lang="ko-KR" altLang="en-US" smtClean="0"/>
          </a:p>
        </p:txBody>
      </p:sp>
      <p:sp>
        <p:nvSpPr>
          <p:cNvPr id="2253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DC0E4352-C6D3-4B83-B685-29ADC50B00CE}" type="slidenum">
              <a:rPr lang="ko-KR" altLang="en-US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6678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이미지 출처 </a:t>
            </a:r>
            <a:r>
              <a:rPr lang="en-US" altLang="ko-KR" smtClean="0"/>
              <a:t>: http://blog.daum.net/lbsok/17176455</a:t>
            </a:r>
            <a:endParaRPr lang="ko-KR" altLang="en-US" smtClean="0"/>
          </a:p>
        </p:txBody>
      </p:sp>
      <p:sp>
        <p:nvSpPr>
          <p:cNvPr id="2355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36048362-C2C7-48FE-8162-7E8542595DCB}" type="slidenum">
              <a:rPr lang="ko-KR" altLang="en-US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5342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이미지 출처 </a:t>
            </a:r>
            <a:r>
              <a:rPr lang="en-US" altLang="ko-KR" smtClean="0"/>
              <a:t>: http://blog.daum.net/lbsok/17176455</a:t>
            </a:r>
            <a:endParaRPr lang="ko-KR" altLang="en-US" smtClean="0"/>
          </a:p>
        </p:txBody>
      </p:sp>
      <p:sp>
        <p:nvSpPr>
          <p:cNvPr id="2458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70196ADE-F900-45C2-8A19-05F7FA473A74}" type="slidenum">
              <a:rPr lang="ko-KR" altLang="en-US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1206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이미지 출처 </a:t>
            </a:r>
            <a:r>
              <a:rPr lang="en-US" altLang="ko-KR" smtClean="0"/>
              <a:t>: http://www.newsis.com/view/?id=NISX20190809_0000737321&amp;cID=10101&amp;pID=10100 </a:t>
            </a:r>
            <a:r>
              <a:rPr lang="ko-KR" altLang="en-US" smtClean="0"/>
              <a:t>트럼프와 김정은</a:t>
            </a:r>
            <a:endParaRPr lang="en-US" altLang="ko-KR" smtClean="0"/>
          </a:p>
          <a:p>
            <a:r>
              <a:rPr lang="en-US" altLang="ko-KR" smtClean="0"/>
              <a:t>                  https://oneman1004.tistory.com/108 </a:t>
            </a:r>
            <a:r>
              <a:rPr lang="ko-KR" altLang="en-US" smtClean="0"/>
              <a:t>일본제품불매운동</a:t>
            </a:r>
            <a:r>
              <a:rPr lang="en-US" altLang="ko-KR" smtClean="0"/>
              <a:t> </a:t>
            </a:r>
          </a:p>
          <a:p>
            <a:r>
              <a:rPr lang="en-US" altLang="ko-KR" smtClean="0"/>
              <a:t>                  https://media.daum.net/society/ </a:t>
            </a:r>
            <a:r>
              <a:rPr lang="ko-KR" altLang="en-US" smtClean="0"/>
              <a:t>마약수배자</a:t>
            </a:r>
            <a:r>
              <a:rPr lang="en-US" altLang="ko-KR" smtClean="0"/>
              <a:t>, </a:t>
            </a:r>
            <a:r>
              <a:rPr lang="ko-KR" altLang="en-US" smtClean="0"/>
              <a:t>고유정</a:t>
            </a:r>
            <a:endParaRPr lang="en-US" altLang="ko-KR" smtClean="0"/>
          </a:p>
          <a:p>
            <a:endParaRPr lang="ko-KR" altLang="en-US" smtClean="0"/>
          </a:p>
        </p:txBody>
      </p:sp>
      <p:sp>
        <p:nvSpPr>
          <p:cNvPr id="2560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25A65593-109B-4D43-A9A1-F32D562E6E54}" type="slidenum">
              <a:rPr lang="ko-KR" altLang="en-US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7229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이미지 출처 </a:t>
            </a:r>
            <a:r>
              <a:rPr lang="en-US" altLang="ko-KR" smtClean="0"/>
              <a:t>: http://blog.daum.net/lbsok/17176455</a:t>
            </a:r>
            <a:endParaRPr lang="ko-KR" altLang="en-US" smtClean="0"/>
          </a:p>
        </p:txBody>
      </p:sp>
      <p:sp>
        <p:nvSpPr>
          <p:cNvPr id="2662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D2D3498A-D337-4851-9C42-BB5B6A12F4A5}" type="slidenum">
              <a:rPr lang="ko-KR" altLang="en-US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7529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이미지 출처 </a:t>
            </a:r>
            <a:r>
              <a:rPr lang="en-US" altLang="ko-KR" smtClean="0"/>
              <a:t>: http://blog.daum.net/lbsok/17176455</a:t>
            </a:r>
            <a:endParaRPr lang="ko-KR" altLang="en-US" smtClean="0"/>
          </a:p>
        </p:txBody>
      </p:sp>
      <p:sp>
        <p:nvSpPr>
          <p:cNvPr id="2765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A5369FE9-C4A7-4C83-9BCB-2949521F90AB}" type="slidenum">
              <a:rPr lang="ko-KR" altLang="en-US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748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이미지 출처 </a:t>
            </a:r>
            <a:r>
              <a:rPr lang="en-US" altLang="ko-KR" smtClean="0"/>
              <a:t>: http://blog.daum.net/lbsok/17176455</a:t>
            </a:r>
            <a:endParaRPr lang="ko-KR" altLang="en-US" smtClean="0"/>
          </a:p>
        </p:txBody>
      </p:sp>
      <p:sp>
        <p:nvSpPr>
          <p:cNvPr id="286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C719F64D-8184-4244-992E-6A08FA36E249}" type="slidenum">
              <a:rPr lang="ko-KR" altLang="en-US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505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이미지출처 </a:t>
            </a:r>
            <a:r>
              <a:rPr lang="en-US" altLang="ko-KR" smtClean="0"/>
              <a:t>: https://news.v.daum.net/v/20190726214318605</a:t>
            </a:r>
          </a:p>
          <a:p>
            <a:r>
              <a:rPr lang="ko-KR" altLang="en-US" smtClean="0"/>
              <a:t>이미지 출처 </a:t>
            </a:r>
            <a:r>
              <a:rPr lang="en-US" altLang="ko-KR" smtClean="0"/>
              <a:t>: http://www.ktin.net/h/contentxxx.html?code=newsbd&amp;idx=487655&amp;hmidx=1</a:t>
            </a:r>
            <a:endParaRPr lang="ko-KR" altLang="en-US" smtClean="0"/>
          </a:p>
        </p:txBody>
      </p:sp>
      <p:sp>
        <p:nvSpPr>
          <p:cNvPr id="297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F47B6C40-BADB-4414-982C-5916C0A21E95}" type="slidenum">
              <a:rPr lang="ko-KR" altLang="en-US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629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C74A5-B843-48C6-907B-326644315FA8}" type="datetimeFigureOut">
              <a:rPr lang="ko-KR" altLang="en-US"/>
              <a:pPr>
                <a:defRPr/>
              </a:pPr>
              <a:t>2019-08-10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05E7E-506E-4F0E-9A58-3CE2F4080D4F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6032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0AEE4-8600-4257-BC24-D61E6E02B2E2}" type="datetimeFigureOut">
              <a:rPr lang="ko-KR" altLang="en-US"/>
              <a:pPr>
                <a:defRPr/>
              </a:pPr>
              <a:t>2019-08-10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59645-E52C-4CF5-826E-2DA64A01CE9F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504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3550E-37A4-4388-8ACD-9DFBAE909BC8}" type="datetimeFigureOut">
              <a:rPr lang="ko-KR" altLang="en-US"/>
              <a:pPr>
                <a:defRPr/>
              </a:pPr>
              <a:t>2019-08-10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2B6AA-F694-460D-8E4F-664E0B65A10B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627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486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240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22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819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66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10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1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741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DFCDA-9B24-4D7A-9E58-D114C7700631}" type="datetimeFigureOut">
              <a:rPr lang="ko-KR" altLang="en-US"/>
              <a:pPr>
                <a:defRPr/>
              </a:pPr>
              <a:t>2019-08-10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425F4-6CDC-425F-A6C6-3AEA40C71680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064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328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04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41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95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894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239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492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132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357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B9967-8421-4652-ACB1-465FC729D51C}" type="datetimeFigureOut">
              <a:rPr lang="ko-KR" altLang="en-US"/>
              <a:pPr>
                <a:defRPr/>
              </a:pPr>
              <a:t>2019-08-10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D5347-1C32-4822-83FC-6338BB7BF1DF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4859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50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2122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19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22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AD190-AD45-4283-8225-F0FC8FBAA4BF}" type="datetimeFigureOut">
              <a:rPr lang="ko-KR" altLang="en-US"/>
              <a:pPr>
                <a:defRPr/>
              </a:pPr>
              <a:t>2019-08-10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03006-9F0B-4C1B-95CB-8B777DE4FD10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8787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9C503-A2D9-4176-AAB1-FF536D15291F}" type="datetimeFigureOut">
              <a:rPr lang="ko-KR" altLang="en-US"/>
              <a:pPr>
                <a:defRPr/>
              </a:pPr>
              <a:t>2019-08-10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732430-61B3-4138-B702-C1E149E6E320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073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9FADF-ED2B-4165-A7E7-A571EFE63980}" type="datetimeFigureOut">
              <a:rPr lang="ko-KR" altLang="en-US"/>
              <a:pPr>
                <a:defRPr/>
              </a:pPr>
              <a:t>2019-08-10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C7AF2-FF73-4159-B5B3-83891A9A9F60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8887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1DDD6-0C94-416C-908F-E441AE6E93DE}" type="datetimeFigureOut">
              <a:rPr lang="ko-KR" altLang="en-US"/>
              <a:pPr>
                <a:defRPr/>
              </a:pPr>
              <a:t>2019-08-10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2EB16-6240-4455-8349-EA4048B799C9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5855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FE99B-F455-4906-9366-728C3AB35489}" type="datetimeFigureOut">
              <a:rPr lang="ko-KR" altLang="en-US"/>
              <a:pPr>
                <a:defRPr/>
              </a:pPr>
              <a:t>2019-08-10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E48C3B-49B4-4C81-9B16-BC1C1FD8D9DF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8260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FE26F-0369-4EE2-972F-AE663893DB46}" type="datetimeFigureOut">
              <a:rPr lang="ko-KR" altLang="en-US"/>
              <a:pPr>
                <a:defRPr/>
              </a:pPr>
              <a:t>2019-08-10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C5F65-C3FC-408C-A2F6-6C9F7422E7A9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115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D1CEC3A-A808-48E8-8951-B71F6859C44C}" type="datetimeFigureOut">
              <a:rPr lang="ko-KR" altLang="en-US"/>
              <a:pPr>
                <a:defRPr/>
              </a:pPr>
              <a:t>2019-08-10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C8932C9-FE6A-4EEF-9410-FB2D52F2F7CF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2pPr>
      <a:lvl3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3pPr>
      <a:lvl4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4pPr>
      <a:lvl5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5pPr>
      <a:lvl6pPr marL="4572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6pPr>
      <a:lvl7pPr marL="9144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7pPr>
      <a:lvl8pPr marL="13716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8pPr>
      <a:lvl9pPr marL="18288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9pPr>
    </p:titleStyle>
    <p:bodyStyle>
      <a:lvl1pPr marL="228600" indent="-228600" algn="l" rtl="0" eaLnBrk="0" fontAlgn="base" latinLnBrk="1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</a:rPr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</a:pPr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</a:rPr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651499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</a:rPr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</a:pPr>
              <a:t>2019-08-10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</a:rPr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03496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C:\Users\Administrator\Desktop\학원복음화\자료\양화진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3996988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0" y="-5680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311525" y="3644900"/>
            <a:ext cx="6432550" cy="936625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ja-JP" altLang="en-US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そうせいき</a:t>
            </a:r>
            <a:r>
              <a:rPr lang="ko-KR" altLang="en-US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3</a:t>
            </a:r>
            <a:r>
              <a:rPr lang="en-US" altLang="ja-JP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9</a:t>
            </a:r>
            <a:r>
              <a:rPr lang="en-US" altLang="ko-KR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:1-</a:t>
            </a:r>
            <a:r>
              <a:rPr lang="en-US" altLang="ja-JP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6</a:t>
            </a:r>
            <a:endParaRPr lang="en-US" altLang="ko-KR" sz="5400" b="1" dirty="0" smtClean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117963" y="961716"/>
            <a:ext cx="12281408" cy="1470025"/>
          </a:xfrm>
          <a:extLst/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ko-KR" altLang="en-US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en-US" altLang="ko-KR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lang="en-US" altLang="ko-KR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en-US" altLang="ja-JP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ko-KR" altLang="en-US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       </a:t>
            </a:r>
            <a:r>
              <a:rPr lang="ja-JP" altLang="en-US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そつうと　はいりょ</a:t>
            </a:r>
            <a:r>
              <a:rPr lang="en-US" altLang="ko-KR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67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</a:t>
            </a:r>
            <a:r>
              <a:rPr lang="en-US" altLang="ko-KR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ja-JP" altLang="en-US" sz="67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よのなかを　かえる　はじまり</a:t>
            </a:r>
            <a:r>
              <a:rPr lang="ko-KR" altLang="en-US" sz="67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</a:t>
            </a:r>
            <a:endParaRPr lang="ko-KR" altLang="en-US" sz="67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623392" y="195944"/>
            <a:ext cx="9136834" cy="172429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ダニエルと　３にんの　せいねん、ネヘミヤ、エステル</a:t>
            </a:r>
            <a:r>
              <a:rPr lang="ko-KR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ほり</a:t>
            </a:r>
            <a:r>
              <a:rPr lang="ja-JP" alt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ょ</a:t>
            </a:r>
            <a:endParaRPr lang="en-US" altLang="ko-KR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-5680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pic>
        <p:nvPicPr>
          <p:cNvPr id="12293" name="Picture 2" descr="C:\Users\Administrator\Desktop\학원복음화\2019\6월 학원복음화\23과\23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13" y="-231775"/>
            <a:ext cx="12660313" cy="860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623392" y="195944"/>
            <a:ext cx="8533671" cy="13454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だいきょうかいの　しんと</a:t>
            </a:r>
            <a:r>
              <a:rPr lang="ko-KR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  <a:p>
            <a:pPr>
              <a:defRPr/>
            </a:pPr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ローマの　</a:t>
            </a:r>
            <a:r>
              <a:rPr lang="ja-JP" alt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ぞっ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</a:t>
            </a:r>
            <a:endParaRPr lang="en-US" altLang="ko-KR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90989" y="609054"/>
            <a:ext cx="12048661" cy="4362996"/>
          </a:xfrm>
          <a:extLst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lnSpc>
                <a:spcPct val="130000"/>
              </a:lnSpc>
              <a:defRPr/>
            </a:pPr>
            <a:r>
              <a:rPr lang="en-US" altLang="ko-KR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ja-JP" altLang="en-US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このよを　</a:t>
            </a:r>
            <a:r>
              <a:rPr lang="en-US" altLang="ja-JP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ちょうえつする　</a:t>
            </a:r>
            <a:r>
              <a:rPr lang="en-US" altLang="ja-JP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Remnant</a:t>
            </a:r>
            <a:r>
              <a:rPr lang="ja-JP" altLang="en-US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ちから</a:t>
            </a:r>
            <a:endParaRPr lang="ko-KR" altLang="en-US" b="1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13315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266700"/>
            <a:ext cx="6400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-5680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2" name="오른쪽 화살표 1"/>
          <p:cNvSpPr/>
          <p:nvPr/>
        </p:nvSpPr>
        <p:spPr>
          <a:xfrm>
            <a:off x="169818" y="0"/>
            <a:ext cx="4689566" cy="32918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サミット</a:t>
            </a:r>
            <a:endParaRPr lang="en-US" altLang="ko-KR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4342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74638"/>
            <a:ext cx="7015162" cy="644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-5680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오른쪽 화살표 1"/>
          <p:cNvSpPr/>
          <p:nvPr/>
        </p:nvSpPr>
        <p:spPr>
          <a:xfrm>
            <a:off x="169818" y="0"/>
            <a:ext cx="4689566" cy="32918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ぎのう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endParaRPr lang="en-US" altLang="ko-KR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-5680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2" name="오른쪽 화살표 1"/>
          <p:cNvSpPr/>
          <p:nvPr/>
        </p:nvSpPr>
        <p:spPr>
          <a:xfrm>
            <a:off x="6723018" y="785820"/>
            <a:ext cx="4689566" cy="32918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ぶんか　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endParaRPr lang="en-US" altLang="ko-KR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63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38"/>
            <a:ext cx="5829300" cy="677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7129" y="693683"/>
            <a:ext cx="6852161" cy="4256689"/>
          </a:xfrm>
          <a:extLst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lnSpc>
                <a:spcPct val="130000"/>
              </a:lnSpc>
              <a:defRPr/>
            </a:pPr>
            <a: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Remnant</a:t>
            </a:r>
            <a:r>
              <a:rPr lang="ja-JP" altLang="en-US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lang="ko-KR" altLang="en-US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</a:t>
            </a:r>
            <a: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つを　みて</a:t>
            </a:r>
            <a:r>
              <a:rPr lang="ko-KR" altLang="en-US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ja-JP" altLang="en-US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この</a:t>
            </a:r>
            <a:r>
              <a:rPr lang="ja-JP" altLang="en-US" b="1" dirty="0" err="1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よを</a:t>
            </a:r>
            <a: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ja-JP" altLang="en-US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かえました</a:t>
            </a:r>
            <a:endParaRPr lang="ko-KR" altLang="en-US" b="1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3" name="Picture 2" descr="C:\Users\초등5-6부\Desktop\그림파일\그림파일\학원복음화 png\image29 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835025"/>
            <a:ext cx="6180138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-5680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pic>
        <p:nvPicPr>
          <p:cNvPr id="18437" name="Picture 3" descr="C:\Users\Administrator\Desktop\학원복음화\2019\6월 학원복음화\22과\22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975" y="260350"/>
            <a:ext cx="12626975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사각형 설명선 4"/>
          <p:cNvSpPr/>
          <p:nvPr/>
        </p:nvSpPr>
        <p:spPr>
          <a:xfrm>
            <a:off x="335360" y="260647"/>
            <a:ext cx="5503737" cy="1584177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たかさ、ふかさ、</a:t>
            </a:r>
            <a:endParaRPr lang="en-US" altLang="ja-JP" sz="50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ひろさ</a:t>
            </a:r>
            <a:endParaRPr lang="en-US" altLang="ko-KR" sz="50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1488279" y="0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black"/>
              </a:solidFill>
              <a:latin typeface="맑은 고딕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12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2999214" y="733067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2063552" y="723306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3719738" y="723306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5009063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6578002" y="723306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7412964" y="723306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8601621" y="71198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9270870" y="752512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5613797" y="723306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811516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のこった　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1856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00B0F0"/>
                </a:solidFill>
                <a:latin typeface="ＭＳ Ｐゴシック" panose="020B0600070205080204" pitchFamily="50" charset="-128"/>
              </a:rPr>
              <a:t>そつうと　はいりょ</a:t>
            </a:r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－よのなかを　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かえる</a:t>
            </a:r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はじまり</a:t>
            </a:r>
            <a:endParaRPr lang="en-US" altLang="ja-JP" sz="2800" dirty="0">
              <a:solidFill>
                <a:srgbClr val="0000FF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について　フォーラム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1806578" y="5085185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　ついて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493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KakaoTalk_20190731_2311158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1672083" y="2852936"/>
            <a:ext cx="2915816" cy="1872208"/>
          </a:xfrm>
          <a:prstGeom prst="roundRect">
            <a:avLst/>
          </a:prstGeom>
          <a:solidFill>
            <a:schemeClr val="bg1">
              <a:lumMod val="50000"/>
              <a:alpha val="97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>
            <a:off x="7630988" y="3429000"/>
            <a:ext cx="2915816" cy="1872208"/>
          </a:xfrm>
          <a:prstGeom prst="roundRect">
            <a:avLst/>
          </a:prstGeom>
          <a:solidFill>
            <a:schemeClr val="bg1">
              <a:lumMod val="50000"/>
              <a:alpha val="97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구름 1"/>
          <p:cNvSpPr/>
          <p:nvPr/>
        </p:nvSpPr>
        <p:spPr>
          <a:xfrm>
            <a:off x="7630988" y="404664"/>
            <a:ext cx="3024336" cy="375187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そつう</a:t>
            </a:r>
            <a:endParaRPr lang="en-US" altLang="ja-JP" sz="3600" dirty="0">
              <a:ln w="3175" cmpd="sng">
                <a:solidFill>
                  <a:srgbClr val="FFFFFF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ja-JP" altLang="en-US" sz="36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と</a:t>
            </a:r>
            <a:endParaRPr lang="en-US" altLang="ja-JP" sz="3600" dirty="0">
              <a:ln w="3175" cmpd="sng">
                <a:solidFill>
                  <a:srgbClr val="FFFFFF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ja-JP" altLang="en-US" sz="36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はい</a:t>
            </a:r>
            <a:r>
              <a:rPr lang="ja-JP" altLang="en-US" sz="36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りょ</a:t>
            </a:r>
            <a:endParaRPr lang="ko-KR" altLang="en-US" sz="3600" dirty="0">
              <a:ln w="3175" cmpd="sng">
                <a:solidFill>
                  <a:srgbClr val="FFFFFF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-6807113" y="4156534"/>
            <a:ext cx="7632848" cy="2952328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6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しどうしゃの　まなび</a:t>
            </a:r>
            <a:endParaRPr lang="ko-KR" altLang="en-US" sz="6000" dirty="0">
              <a:latin typeface="ＭＳ Ｐゴシック" panose="020B0600070205080204" pitchFamily="50" charset="-128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-5918273" y="1940425"/>
            <a:ext cx="5828517" cy="295232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べんきょう</a:t>
            </a:r>
            <a:endParaRPr lang="ko-KR" altLang="en-US" sz="6500" dirty="0">
              <a:latin typeface="ＭＳ Ｐゴシック" panose="020B0600070205080204" pitchFamily="50" charset="-128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-2436440" y="-23657"/>
            <a:ext cx="3960440" cy="2952328"/>
          </a:xfrm>
          <a:prstGeom prst="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6600" b="1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endParaRPr lang="ko-KR" altLang="en-US" sz="6500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191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0.53142 -0.002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8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7316 -0.010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8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84462 0.010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4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7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738774" y="260649"/>
            <a:ext cx="4858468" cy="1470025"/>
          </a:xfrm>
        </p:spPr>
        <p:txBody>
          <a:bodyPr>
            <a:normAutofit/>
          </a:bodyPr>
          <a:lstStyle/>
          <a:p>
            <a:r>
              <a:rPr lang="ko-KR" altLang="en-US" sz="8000" b="1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智不責愚</a:t>
            </a:r>
            <a:r>
              <a:rPr lang="ko-KR" altLang="en-US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endParaRPr lang="ko-KR" altLang="en-US" sz="8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(3) 양평군체 B" pitchFamily="18" charset="-127"/>
              <a:ea typeface="(3) 양평군체 B" pitchFamily="18" charset="-127"/>
            </a:endParaRPr>
          </a:p>
        </p:txBody>
      </p:sp>
      <p:sp>
        <p:nvSpPr>
          <p:cNvPr id="3" name="세로로 말린 두루마리 모양 2"/>
          <p:cNvSpPr/>
          <p:nvPr/>
        </p:nvSpPr>
        <p:spPr>
          <a:xfrm>
            <a:off x="3071664" y="1988840"/>
            <a:ext cx="6192688" cy="4320480"/>
          </a:xfrm>
          <a:prstGeom prst="verticalScroll">
            <a:avLst/>
          </a:prstGeom>
          <a:solidFill>
            <a:schemeClr val="accent6">
              <a:lumMod val="20000"/>
              <a:lumOff val="80000"/>
            </a:schemeClr>
          </a:solidFill>
          <a:ln w="63500" cmpd="sng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43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ちえが　ある　ひとは</a:t>
            </a:r>
            <a:endParaRPr lang="en-US" altLang="ja-JP" sz="43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43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おろかな　ひとを</a:t>
            </a:r>
            <a:endParaRPr lang="en-US" altLang="ja-JP" sz="43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43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せめません</a:t>
            </a:r>
            <a:endParaRPr lang="ko-KR" altLang="en-US" sz="4300" dirty="0">
              <a:solidFill>
                <a:prstClr val="black"/>
              </a:solidFill>
              <a:latin typeface="ＭＳ Ｐゴシック" panose="020B0600070205080204" pitchFamily="50" charset="-128"/>
              <a:ea typeface="HY궁서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5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74035" y="155049"/>
            <a:ext cx="12048661" cy="2405820"/>
          </a:xfrm>
          <a:extLst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lnSpc>
                <a:spcPct val="130000"/>
              </a:lnSpc>
              <a:defRPr/>
            </a:pPr>
            <a: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Remnant</a:t>
            </a:r>
            <a:r>
              <a:rPr lang="ja-JP" altLang="en-US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　くなんは　こたえの　はじまりです</a:t>
            </a:r>
            <a:endParaRPr lang="ko-KR" altLang="en-US" b="1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512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3" y="2228056"/>
            <a:ext cx="2335212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0" y="2455863"/>
            <a:ext cx="2008188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54450"/>
            <a:ext cx="2538413" cy="280035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333375"/>
            <a:ext cx="1385888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763" y="390525"/>
            <a:ext cx="2090737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3475"/>
            <a:ext cx="1219200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623393" y="332657"/>
            <a:ext cx="5228768" cy="1368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</a:t>
            </a:r>
            <a:r>
              <a:rPr lang="ko-KR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  <a:p>
            <a:pPr algn="ctr">
              <a:defRPr/>
            </a:pPr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かていもんだい</a:t>
            </a:r>
            <a:endParaRPr lang="en-US" altLang="ko-KR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-5680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pic>
        <p:nvPicPr>
          <p:cNvPr id="71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411075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623392" y="332657"/>
            <a:ext cx="5267957" cy="1368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モーセ</a:t>
            </a:r>
            <a:r>
              <a:rPr lang="ko-KR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  <a:p>
            <a:pPr algn="ctr">
              <a:defRPr/>
            </a:pPr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くにの　もんだい</a:t>
            </a:r>
            <a:endParaRPr lang="en-US" altLang="ko-KR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-5680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pic>
        <p:nvPicPr>
          <p:cNvPr id="81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333375"/>
            <a:ext cx="5260975" cy="6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4784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47842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1225" y="3505200"/>
            <a:ext cx="4911725" cy="3352800"/>
          </a:xfrm>
          <a:prstGeom prst="rect">
            <a:avLst/>
          </a:prstGeom>
          <a:noFill/>
          <a:ln>
            <a:noFill/>
          </a:ln>
          <a:effectLst>
            <a:outerShdw blurRad="342900" dist="241299" dir="3300008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40838" y="4225925"/>
            <a:ext cx="2778125" cy="2490788"/>
          </a:xfrm>
          <a:prstGeom prst="rect">
            <a:avLst/>
          </a:prstGeom>
          <a:noFill/>
          <a:ln>
            <a:noFill/>
          </a:ln>
          <a:effectLst>
            <a:outerShdw blurRad="342900" dist="241299" dir="3300008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623392" y="332657"/>
            <a:ext cx="6417488" cy="1368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サムエル</a:t>
            </a:r>
            <a:r>
              <a:rPr lang="ko-KR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  <a:p>
            <a:pPr algn="ctr">
              <a:defRPr/>
            </a:pPr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きょうかい　もんだい</a:t>
            </a:r>
            <a:endParaRPr lang="en-US" altLang="ko-KR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-5680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pic>
        <p:nvPicPr>
          <p:cNvPr id="9221" name="Picture 4" descr="C:\Users\Administrator\Desktop\학원복음화\자료\타로점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81013"/>
            <a:ext cx="5672137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1947863"/>
            <a:ext cx="3667125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5241925"/>
            <a:ext cx="615315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4022725"/>
            <a:ext cx="2730500" cy="97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3833813"/>
            <a:ext cx="2835275" cy="281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623392" y="342596"/>
            <a:ext cx="6417488" cy="1368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</a:t>
            </a:r>
            <a:r>
              <a:rPr lang="ko-KR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しゃかい</a:t>
            </a:r>
            <a:r>
              <a:rPr lang="ja-JP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もんだい</a:t>
            </a:r>
            <a:endParaRPr lang="en-US" altLang="ko-KR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-5680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pic>
        <p:nvPicPr>
          <p:cNvPr id="10245" name="3-1-1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7010400" cy="729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623392" y="332657"/>
            <a:ext cx="6417488" cy="13681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エリシャ</a:t>
            </a:r>
            <a:r>
              <a:rPr lang="ko-KR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  <a:p>
            <a:pPr algn="ctr">
              <a:defRPr/>
            </a:pPr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ぐうぞう　もんだい</a:t>
            </a:r>
            <a:endParaRPr lang="en-US" altLang="ko-KR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198</Words>
  <Application>Microsoft Office PowerPoint</Application>
  <PresentationFormat>ワイド画面</PresentationFormat>
  <Paragraphs>77</Paragraphs>
  <Slides>18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18</vt:i4>
      </vt:variant>
    </vt:vector>
  </HeadingPairs>
  <TitlesOfParts>
    <vt:vector size="28" baseType="lpstr">
      <vt:lpstr>맑은 고딕</vt:lpstr>
      <vt:lpstr>Arial</vt:lpstr>
      <vt:lpstr>HY강M</vt:lpstr>
      <vt:lpstr>궁서체</vt:lpstr>
      <vt:lpstr>HY울릉도B</vt:lpstr>
      <vt:lpstr>KT&amp;G 상상제목OTF B</vt:lpstr>
      <vt:lpstr>HY견고딕</vt:lpstr>
      <vt:lpstr>Office 테마</vt:lpstr>
      <vt:lpstr>1_Office 테마</vt:lpstr>
      <vt:lpstr>2_Office 테마</vt:lpstr>
      <vt:lpstr>      32          そつうと　はいりょ        よのなかを　かえる　はじまり   </vt:lpstr>
      <vt:lpstr>PowerPoint プレゼンテーション</vt:lpstr>
      <vt:lpstr>智不責愚 </vt:lpstr>
      <vt:lpstr>1. Remnantの　くなんは　こたえの　はじまりです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2. このよを　 　ちょうえつする　 　Remnantの 　ちから</vt:lpstr>
      <vt:lpstr>PowerPoint プレゼンテーション</vt:lpstr>
      <vt:lpstr>PowerPoint プレゼンテーション</vt:lpstr>
      <vt:lpstr>PowerPoint プレゼンテーション</vt:lpstr>
      <vt:lpstr>3. Remnantは     3つを　みて     このよを    かえました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김반군</dc:creator>
  <cp:lastModifiedBy>佐々木智香子</cp:lastModifiedBy>
  <cp:revision>48</cp:revision>
  <dcterms:created xsi:type="dcterms:W3CDTF">2016-02-12T15:01:59Z</dcterms:created>
  <dcterms:modified xsi:type="dcterms:W3CDTF">2019-08-10T06:27:22Z</dcterms:modified>
</cp:coreProperties>
</file>