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385" r:id="rId3"/>
    <p:sldId id="274" r:id="rId4"/>
    <p:sldId id="381" r:id="rId5"/>
    <p:sldId id="373" r:id="rId6"/>
    <p:sldId id="367" r:id="rId7"/>
    <p:sldId id="382" r:id="rId8"/>
    <p:sldId id="383" r:id="rId9"/>
    <p:sldId id="384" r:id="rId10"/>
    <p:sldId id="374" r:id="rId11"/>
    <p:sldId id="380" r:id="rId12"/>
    <p:sldId id="386" r:id="rId13"/>
    <p:sldId id="387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3F00"/>
    <a:srgbClr val="993300"/>
    <a:srgbClr val="CC6600"/>
    <a:srgbClr val="FF9900"/>
    <a:srgbClr val="FFCC00"/>
    <a:srgbClr val="5887C0"/>
    <a:srgbClr val="4376B3"/>
    <a:srgbClr val="345C8C"/>
    <a:srgbClr val="29486D"/>
    <a:srgbClr val="203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36" autoAdjust="0"/>
    <p:restoredTop sz="94964" autoAdjust="0"/>
  </p:normalViewPr>
  <p:slideViewPr>
    <p:cSldViewPr>
      <p:cViewPr varScale="1">
        <p:scale>
          <a:sx n="72" d="100"/>
          <a:sy n="72" d="100"/>
        </p:scale>
        <p:origin x="1860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3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2019-10-11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2019-10-11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2019-10-11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2019-10-11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2019-10-11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학원복음화\2019\10월학원복음화\41과 마가다락방합숙\201910학원복음화41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863"/>
            <a:ext cx="9144000" cy="642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0" y="-5680"/>
            <a:ext cx="9144000" cy="5522912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15496" y="4401108"/>
            <a:ext cx="4824536" cy="936104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r>
              <a:rPr lang="ja-JP" altLang="en-US" sz="54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しと</a:t>
            </a:r>
            <a:r>
              <a:rPr lang="ko-KR" altLang="en-US" sz="54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54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2:1-13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9552" y="961715"/>
            <a:ext cx="8583032" cy="1470025"/>
          </a:xfrm>
        </p:spPr>
        <p:txBody>
          <a:bodyPr>
            <a:noAutofit/>
          </a:bodyPr>
          <a:lstStyle/>
          <a:p>
            <a:pPr algn="l"/>
            <a:r>
              <a:rPr lang="ko-KR" altLang="en-US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  <a:t> </a:t>
            </a:r>
            <a:br>
              <a:rPr lang="en-US" altLang="ko-KR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</a:br>
            <a:r>
              <a:rPr lang="en-US" altLang="ko-KR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41</a:t>
            </a:r>
            <a:r>
              <a:rPr lang="ko-KR" altLang="en-US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(3) 양평군체 B" pitchFamily="18" charset="-127"/>
              </a:rPr>
              <a:t> </a:t>
            </a:r>
            <a:r>
              <a:rPr lang="en-US" altLang="ko-KR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lang="ko-KR" altLang="en-US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(3) 양평군체 B" pitchFamily="18" charset="-127"/>
              </a:rPr>
              <a:t>  </a:t>
            </a:r>
            <a:r>
              <a:rPr lang="en-US" altLang="ko-KR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つのくんれん</a:t>
            </a:r>
            <a:r>
              <a:rPr lang="ko-KR" altLang="en-US" sz="6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br>
              <a:rPr lang="en-US" altLang="ko-KR" sz="6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マルコの　おくじょうの　まの</a:t>
            </a:r>
            <a:br>
              <a:rPr lang="en-US" altLang="ja-JP" sz="5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がっしゅく</a:t>
            </a:r>
            <a:r>
              <a:rPr lang="ko-KR" altLang="en-US" sz="4800" b="1" dirty="0">
                <a:ln w="18000">
                  <a:solidFill>
                    <a:srgbClr val="D60093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(3) 양평군체 B" pitchFamily="18" charset="-127"/>
              </a:rPr>
              <a:t> </a:t>
            </a:r>
            <a:r>
              <a:rPr lang="ko-KR" altLang="en-US" sz="48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(3) 양평군체 B" pitchFamily="18" charset="-127"/>
              </a:rPr>
              <a:t> </a:t>
            </a:r>
            <a:endParaRPr lang="ko-KR" altLang="en-US" sz="6000" b="1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ＭＳ Ｐゴシック" panose="020B0600070205080204" pitchFamily="50" charset="-128"/>
              <a:ea typeface="(3) 양평군체 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3907" y="0"/>
            <a:ext cx="7740352" cy="152337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5400" b="1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ko-KR" altLang="en-US" sz="5400" b="1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r>
              <a:rPr lang="en-US" altLang="ko-K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れいはいが　かいふく</a:t>
            </a:r>
            <a:endParaRPr lang="ko-KR" alt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812" y="1526355"/>
            <a:ext cx="4352452" cy="533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73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오각형 3"/>
          <p:cNvSpPr/>
          <p:nvPr/>
        </p:nvSpPr>
        <p:spPr>
          <a:xfrm>
            <a:off x="393410" y="548680"/>
            <a:ext cx="8499070" cy="1368152"/>
          </a:xfrm>
          <a:prstGeom prst="homePlat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3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3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しとたちの　おしえを　かたく　まもり</a:t>
            </a:r>
            <a:endParaRPr lang="en-US" altLang="ja-JP" sz="33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3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まじわりを　し　パンを　さき</a:t>
            </a:r>
            <a:endParaRPr lang="en-US" altLang="ja-JP" sz="33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3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いのりを　しました</a:t>
            </a:r>
            <a:endParaRPr lang="en-US" altLang="ko-KR" sz="33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오각형 5"/>
          <p:cNvSpPr/>
          <p:nvPr/>
        </p:nvSpPr>
        <p:spPr>
          <a:xfrm>
            <a:off x="402432" y="2564904"/>
            <a:ext cx="8499070" cy="1368152"/>
          </a:xfrm>
          <a:prstGeom prst="homePlat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いっさいの　ものを　きょうゆうに　して　しさんや　もちものを　うっては　</a:t>
            </a:r>
            <a:endParaRPr lang="en-US" altLang="ja-JP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はいぶんしました</a:t>
            </a:r>
            <a:endParaRPr lang="en-US" altLang="ko-KR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오각형 6"/>
          <p:cNvSpPr/>
          <p:nvPr/>
        </p:nvSpPr>
        <p:spPr>
          <a:xfrm>
            <a:off x="416588" y="4581128"/>
            <a:ext cx="8490048" cy="1368152"/>
          </a:xfrm>
          <a:prstGeom prst="homePlate">
            <a:avLst/>
          </a:prstGeom>
          <a:solidFill>
            <a:srgbClr val="BC3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3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3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まいにち　こころを　ひとつに　して</a:t>
            </a:r>
            <a:endParaRPr lang="en-US" altLang="ja-JP" sz="33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3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みやに　あつまり　れいはいを</a:t>
            </a:r>
            <a:endParaRPr lang="en-US" altLang="ja-JP" sz="33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3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ささげました</a:t>
            </a:r>
            <a:endParaRPr lang="en-US" altLang="ko-KR" sz="33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33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사각형 설명선 4"/>
          <p:cNvSpPr/>
          <p:nvPr/>
        </p:nvSpPr>
        <p:spPr>
          <a:xfrm>
            <a:off x="617134" y="260645"/>
            <a:ext cx="3744416" cy="720081"/>
          </a:xfrm>
          <a:prstGeom prst="wedgeRoundRectCallout">
            <a:avLst>
              <a:gd name="adj1" fmla="val -19325"/>
              <a:gd name="adj2" fmla="val 48642"/>
              <a:gd name="adj3" fmla="val 16667"/>
            </a:avLst>
          </a:prstGeom>
          <a:solidFill>
            <a:srgbClr val="1E1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50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ja-JP" altLang="en-US" sz="50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よの　わく</a:t>
            </a:r>
            <a:endParaRPr lang="en-US" altLang="ko-KR" sz="4500" b="1" spc="-20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7C8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모서리가 둥근 사각형 설명선 19"/>
          <p:cNvSpPr/>
          <p:nvPr/>
        </p:nvSpPr>
        <p:spPr>
          <a:xfrm>
            <a:off x="617134" y="1179469"/>
            <a:ext cx="3744416" cy="720081"/>
          </a:xfrm>
          <a:prstGeom prst="wedgeRoundRectCallout">
            <a:avLst>
              <a:gd name="adj1" fmla="val -19325"/>
              <a:gd name="adj2" fmla="val 48642"/>
              <a:gd name="adj3" fmla="val 16667"/>
            </a:avLst>
          </a:prstGeom>
          <a:solidFill>
            <a:srgbClr val="3528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50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45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Leverage</a:t>
            </a:r>
          </a:p>
        </p:txBody>
      </p:sp>
      <p:sp>
        <p:nvSpPr>
          <p:cNvPr id="21" name="모서리가 둥근 사각형 설명선 20"/>
          <p:cNvSpPr/>
          <p:nvPr/>
        </p:nvSpPr>
        <p:spPr>
          <a:xfrm>
            <a:off x="617134" y="2130622"/>
            <a:ext cx="3744416" cy="720081"/>
          </a:xfrm>
          <a:prstGeom prst="wedgeRoundRectCallout">
            <a:avLst>
              <a:gd name="adj1" fmla="val -19325"/>
              <a:gd name="adj2" fmla="val 48642"/>
              <a:gd name="adj3" fmla="val 16667"/>
            </a:avLst>
          </a:prstGeom>
          <a:solidFill>
            <a:srgbClr val="4D3B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50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4500" b="1" spc="1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Vessel</a:t>
            </a:r>
          </a:p>
        </p:txBody>
      </p:sp>
      <p:sp>
        <p:nvSpPr>
          <p:cNvPr id="22" name="모서리가 둥근 사각형 설명선 21"/>
          <p:cNvSpPr/>
          <p:nvPr/>
        </p:nvSpPr>
        <p:spPr>
          <a:xfrm>
            <a:off x="635907" y="2996952"/>
            <a:ext cx="3744416" cy="720081"/>
          </a:xfrm>
          <a:prstGeom prst="wedgeRoundRectCallout">
            <a:avLst>
              <a:gd name="adj1" fmla="val -19325"/>
              <a:gd name="adj2" fmla="val 48642"/>
              <a:gd name="adj3" fmla="val 16667"/>
            </a:avLst>
          </a:prstGeom>
          <a:solidFill>
            <a:srgbClr val="624B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50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4500" b="1" spc="-3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Transmission</a:t>
            </a:r>
          </a:p>
        </p:txBody>
      </p:sp>
      <p:sp>
        <p:nvSpPr>
          <p:cNvPr id="23" name="모서리가 둥근 사각형 설명선 22"/>
          <p:cNvSpPr/>
          <p:nvPr/>
        </p:nvSpPr>
        <p:spPr>
          <a:xfrm>
            <a:off x="597997" y="3942625"/>
            <a:ext cx="3744416" cy="720081"/>
          </a:xfrm>
          <a:prstGeom prst="wedgeRoundRectCallout">
            <a:avLst>
              <a:gd name="adj1" fmla="val -19325"/>
              <a:gd name="adj2" fmla="val 48642"/>
              <a:gd name="adj3" fmla="val 16667"/>
            </a:avLst>
          </a:prstGeom>
          <a:solidFill>
            <a:srgbClr val="765B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50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45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Nobody</a:t>
            </a:r>
          </a:p>
        </p:txBody>
      </p:sp>
      <p:sp>
        <p:nvSpPr>
          <p:cNvPr id="24" name="모서리가 둥근 사각형 설명선 23"/>
          <p:cNvSpPr/>
          <p:nvPr/>
        </p:nvSpPr>
        <p:spPr>
          <a:xfrm>
            <a:off x="635907" y="4933572"/>
            <a:ext cx="3744416" cy="720081"/>
          </a:xfrm>
          <a:prstGeom prst="wedgeRoundRectCallout">
            <a:avLst>
              <a:gd name="adj1" fmla="val -19325"/>
              <a:gd name="adj2" fmla="val 48642"/>
              <a:gd name="adj3" fmla="val 16667"/>
            </a:avLst>
          </a:prstGeom>
          <a:solidFill>
            <a:srgbClr val="876D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50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ja-JP" sz="45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P</a:t>
            </a:r>
            <a:r>
              <a:rPr lang="en-US" altLang="ko-KR" sz="45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latform</a:t>
            </a:r>
          </a:p>
        </p:txBody>
      </p:sp>
      <p:sp>
        <p:nvSpPr>
          <p:cNvPr id="25" name="모서리가 둥근 사각형 설명선 24"/>
          <p:cNvSpPr/>
          <p:nvPr/>
        </p:nvSpPr>
        <p:spPr>
          <a:xfrm>
            <a:off x="635907" y="5877271"/>
            <a:ext cx="3744416" cy="720081"/>
          </a:xfrm>
          <a:prstGeom prst="wedgeRoundRectCallout">
            <a:avLst>
              <a:gd name="adj1" fmla="val -19325"/>
              <a:gd name="adj2" fmla="val 48642"/>
              <a:gd name="adj3" fmla="val 16667"/>
            </a:avLst>
          </a:prstGeom>
          <a:solidFill>
            <a:srgbClr val="9D87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50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4500" b="1" spc="-26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Outsourcing</a:t>
            </a:r>
          </a:p>
        </p:txBody>
      </p:sp>
      <p:sp>
        <p:nvSpPr>
          <p:cNvPr id="2" name="순서도: 카드 1"/>
          <p:cNvSpPr/>
          <p:nvPr/>
        </p:nvSpPr>
        <p:spPr>
          <a:xfrm>
            <a:off x="5294714" y="215855"/>
            <a:ext cx="3240360" cy="754557"/>
          </a:xfrm>
          <a:prstGeom prst="flowChartPunchedCard">
            <a:avLst/>
          </a:prstGeom>
          <a:solidFill>
            <a:srgbClr val="5887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8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あたらしい　わく</a:t>
            </a:r>
            <a:endParaRPr lang="ko-KR" altLang="en-US" sz="3800" dirty="0">
              <a:latin typeface="ＭＳ Ｐゴシック" panose="020B0600070205080204" pitchFamily="50" charset="-128"/>
            </a:endParaRPr>
          </a:p>
        </p:txBody>
      </p:sp>
      <p:sp>
        <p:nvSpPr>
          <p:cNvPr id="28" name="순서도: 카드 27"/>
          <p:cNvSpPr/>
          <p:nvPr/>
        </p:nvSpPr>
        <p:spPr>
          <a:xfrm>
            <a:off x="5294714" y="1162230"/>
            <a:ext cx="3240360" cy="754557"/>
          </a:xfrm>
          <a:prstGeom prst="flowChartPunchedCard">
            <a:avLst/>
          </a:prstGeom>
          <a:solidFill>
            <a:srgbClr val="437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800" b="1" spc="-200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てこ</a:t>
            </a:r>
            <a:endParaRPr lang="ko-KR" altLang="en-US" sz="3800" dirty="0">
              <a:latin typeface="ＭＳ Ｐゴシック" panose="020B0600070205080204" pitchFamily="50" charset="-128"/>
            </a:endParaRPr>
          </a:p>
        </p:txBody>
      </p:sp>
      <p:sp>
        <p:nvSpPr>
          <p:cNvPr id="29" name="순서도: 카드 28"/>
          <p:cNvSpPr/>
          <p:nvPr/>
        </p:nvSpPr>
        <p:spPr>
          <a:xfrm>
            <a:off x="5328448" y="2096146"/>
            <a:ext cx="3240360" cy="754557"/>
          </a:xfrm>
          <a:prstGeom prst="flowChartPunchedCard">
            <a:avLst/>
          </a:prstGeom>
          <a:solidFill>
            <a:srgbClr val="345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8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うつわ</a:t>
            </a:r>
            <a:endParaRPr lang="ko-KR" altLang="en-US" sz="3800" dirty="0">
              <a:latin typeface="ＭＳ Ｐゴシック" panose="020B0600070205080204" pitchFamily="50" charset="-128"/>
            </a:endParaRPr>
          </a:p>
        </p:txBody>
      </p:sp>
      <p:sp>
        <p:nvSpPr>
          <p:cNvPr id="30" name="순서도: 카드 29"/>
          <p:cNvSpPr/>
          <p:nvPr/>
        </p:nvSpPr>
        <p:spPr>
          <a:xfrm>
            <a:off x="5328448" y="2997149"/>
            <a:ext cx="3240360" cy="754557"/>
          </a:xfrm>
          <a:prstGeom prst="flowChartPunchedCard">
            <a:avLst/>
          </a:prstGeom>
          <a:solidFill>
            <a:srgbClr val="2948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8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へんか</a:t>
            </a:r>
            <a:endParaRPr lang="ko-KR" altLang="en-US" sz="3800" dirty="0">
              <a:latin typeface="ＭＳ Ｐゴシック" panose="020B0600070205080204" pitchFamily="50" charset="-128"/>
            </a:endParaRPr>
          </a:p>
        </p:txBody>
      </p:sp>
      <p:sp>
        <p:nvSpPr>
          <p:cNvPr id="31" name="순서도: 카드 30"/>
          <p:cNvSpPr/>
          <p:nvPr/>
        </p:nvSpPr>
        <p:spPr>
          <a:xfrm>
            <a:off x="5359979" y="3908149"/>
            <a:ext cx="3240360" cy="754557"/>
          </a:xfrm>
          <a:prstGeom prst="flowChartPunchedCard">
            <a:avLst/>
          </a:prstGeom>
          <a:solidFill>
            <a:srgbClr val="2038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800" b="1" spc="-200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さくひん</a:t>
            </a:r>
            <a:endParaRPr lang="ko-KR" altLang="en-US" sz="3800" dirty="0">
              <a:latin typeface="ＭＳ Ｐゴシック" panose="020B0600070205080204" pitchFamily="50" charset="-128"/>
            </a:endParaRPr>
          </a:p>
        </p:txBody>
      </p:sp>
      <p:sp>
        <p:nvSpPr>
          <p:cNvPr id="32" name="순서도: 카드 31"/>
          <p:cNvSpPr/>
          <p:nvPr/>
        </p:nvSpPr>
        <p:spPr>
          <a:xfrm>
            <a:off x="5328448" y="4899096"/>
            <a:ext cx="3240360" cy="754557"/>
          </a:xfrm>
          <a:prstGeom prst="flowChartPunchedCard">
            <a:avLst/>
          </a:prstGeom>
          <a:solidFill>
            <a:srgbClr val="1524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8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せんそう</a:t>
            </a:r>
            <a:endParaRPr lang="ko-KR" altLang="en-US" sz="3800" dirty="0">
              <a:latin typeface="ＭＳ Ｐゴシック" panose="020B0600070205080204" pitchFamily="50" charset="-128"/>
            </a:endParaRPr>
          </a:p>
        </p:txBody>
      </p:sp>
      <p:sp>
        <p:nvSpPr>
          <p:cNvPr id="33" name="순서도: 카드 32"/>
          <p:cNvSpPr/>
          <p:nvPr/>
        </p:nvSpPr>
        <p:spPr>
          <a:xfrm>
            <a:off x="5372472" y="5860032"/>
            <a:ext cx="3240360" cy="754557"/>
          </a:xfrm>
          <a:prstGeom prst="flowChartPunchedCard">
            <a:avLst/>
          </a:prstGeom>
          <a:solidFill>
            <a:srgbClr val="0D16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800" b="1" spc="-2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ふっこう</a:t>
            </a:r>
            <a:endParaRPr lang="ko-KR" altLang="en-US" sz="3800" dirty="0"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627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を</a:t>
            </a:r>
            <a:endParaRPr lang="ko-KR" altLang="en-US" sz="4100" dirty="0">
              <a:effectLst>
                <a:outerShdw blurRad="38100" dist="38100" dir="2700000" algn="tl">
                  <a:srgbClr val="FFFFFF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みことばの　なかで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いちばん　こころに　のこった　</a:t>
            </a:r>
            <a:endParaRPr lang="en-US" altLang="ja-JP" sz="2800" dirty="0">
              <a:solidFill>
                <a:srgbClr val="CC33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ことを</a:t>
            </a:r>
            <a:r>
              <a:rPr lang="ko-KR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つの　くんれん</a:t>
            </a:r>
            <a:r>
              <a:rPr lang="ko-KR" altLang="en-US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マルコの　おくじょうの　ま　がっしゅく</a:t>
            </a:r>
            <a:endParaRPr lang="en-US" altLang="ja-JP" sz="2800" dirty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ついて　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　じっせん　すること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>
            <a:spLocks noGrp="1"/>
          </p:cNvSpPr>
          <p:nvPr>
            <p:ph type="ctrTitle"/>
          </p:nvPr>
        </p:nvSpPr>
        <p:spPr>
          <a:xfrm>
            <a:off x="561800" y="199804"/>
            <a:ext cx="8100734" cy="1470025"/>
          </a:xfrm>
        </p:spPr>
        <p:txBody>
          <a:bodyPr>
            <a:normAutofit fontScale="90000"/>
          </a:bodyPr>
          <a:lstStyle/>
          <a:p>
            <a:r>
              <a:rPr lang="ja-JP" altLang="en-US" sz="8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しゅうちゅう</a:t>
            </a:r>
            <a:r>
              <a:rPr lang="ko-KR" altLang="en-US" sz="8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en-US" altLang="ko-KR" sz="8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WITH</a:t>
            </a:r>
            <a:endParaRPr lang="ko-KR" altLang="en-US" sz="80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7C8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ＭＳ Ｐゴシック" panose="020B0600070205080204" pitchFamily="50" charset="-128"/>
              <a:ea typeface="(3) 양평군체 B" pitchFamily="18" charset="-127"/>
            </a:endParaRPr>
          </a:p>
        </p:txBody>
      </p:sp>
      <p:pic>
        <p:nvPicPr>
          <p:cNvPr id="1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03244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16" y="1804885"/>
            <a:ext cx="2074044" cy="207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42" y="4343505"/>
            <a:ext cx="2449760" cy="24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73152"/>
            <a:ext cx="2335832" cy="23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85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60648"/>
            <a:ext cx="9036496" cy="152337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b="1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けいやくを　にぎった　ひとびとが　</a:t>
            </a:r>
            <a:br>
              <a:rPr lang="en-US" altLang="ja-JP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マルコの　おくじょうの　まに　</a:t>
            </a:r>
            <a:br>
              <a:rPr lang="en-US" altLang="ja-JP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あつまって　けつだん</a:t>
            </a:r>
            <a:r>
              <a: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66422"/>
            <a:ext cx="8280920" cy="4146031"/>
          </a:xfrm>
          <a:prstGeom prst="rect">
            <a:avLst/>
          </a:prstGeom>
          <a:noFill/>
          <a:ln>
            <a:noFill/>
          </a:ln>
          <a:effectLst>
            <a:outerShdw blurRad="38100" dist="50799" dir="4139984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14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학원복음화\2019\9월학원복음화\35과  1과 마가다락방\201909-1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883" y="-27384"/>
            <a:ext cx="959410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오른쪽 화살표 6"/>
          <p:cNvSpPr/>
          <p:nvPr/>
        </p:nvSpPr>
        <p:spPr>
          <a:xfrm>
            <a:off x="450973" y="-27384"/>
            <a:ext cx="8225481" cy="252028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けいやくを　にぎって　ミッションを　なしとげるために　あつまりました</a:t>
            </a:r>
            <a:endParaRPr lang="ko-KR" altLang="en-US" sz="3800" dirty="0">
              <a:latin typeface="ＭＳ Ｐゴシック" panose="020B0600070205080204" pitchFamily="50" charset="-128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491814" y="2132856"/>
            <a:ext cx="8184641" cy="2520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かくしんを　もって　しゅうちゅうするために　あつまりました</a:t>
            </a:r>
            <a:endParaRPr lang="en-US" altLang="ko-KR" sz="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491814" y="4196893"/>
            <a:ext cx="8184641" cy="2520280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ja-JP" altLang="en-US" sz="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けつだんして　しゅうちゅう　</a:t>
            </a:r>
            <a:endParaRPr lang="en-US" altLang="ja-JP" sz="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いのりを　はじめました</a:t>
            </a:r>
            <a:endParaRPr lang="en-US" altLang="ko-KR" sz="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102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2"/>
            <a:ext cx="10033951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7504" y="0"/>
            <a:ext cx="9036496" cy="152337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5400" b="1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けいやくの　じょうじゅを　</a:t>
            </a:r>
            <a:br>
              <a:rPr lang="en-US" altLang="ja-JP" sz="5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たいけん</a:t>
            </a:r>
            <a:endParaRPr lang="ko-KR" altLang="en-US" sz="5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7257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905" y="1868"/>
            <a:ext cx="10013346" cy="685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179513" y="170349"/>
            <a:ext cx="8640959" cy="11704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ごじゅんせつの　ひ　やくそく</a:t>
            </a:r>
            <a:endParaRPr lang="en-US" altLang="ja-JP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された　ちからを　たいけん</a:t>
            </a:r>
            <a:endParaRPr lang="en-US" altLang="ko-KR" sz="4800" b="1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83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Administrator\Desktop\학원복음화\2019\9월학원복음화\35과  1과\201909-1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485002"/>
            <a:ext cx="10130933" cy="71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179513" y="170349"/>
            <a:ext cx="8640959" cy="11704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en-US" altLang="ko-KR" sz="48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</a:t>
            </a:r>
            <a:r>
              <a:rPr lang="ja-JP" altLang="en-US" sz="48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かこく　から　きた　</a:t>
            </a:r>
            <a:endParaRPr lang="en-US" altLang="ja-JP" sz="4800" b="1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8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さんぎょうじん　でし</a:t>
            </a:r>
            <a:endParaRPr lang="en-US" altLang="ko-KR" sz="4800" b="1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490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19" y="0"/>
            <a:ext cx="9256419" cy="709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179512" y="170349"/>
            <a:ext cx="8784976" cy="17464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4800" b="1" spc="-3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やくそくされた　みことばが　</a:t>
            </a:r>
            <a:endParaRPr lang="en-US" altLang="ja-JP" sz="4800" b="1" spc="-3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800" b="1" spc="-3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じょうじゅしたことを　つたえました</a:t>
            </a:r>
            <a:endParaRPr lang="en-US" altLang="ko-KR" sz="4800" b="1" spc="-3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017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4211960" y="116632"/>
            <a:ext cx="4932040" cy="51845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み</a:t>
            </a:r>
            <a:r>
              <a:rPr lang="ja-JP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らいに　</a:t>
            </a:r>
            <a:endParaRPr lang="en-US" altLang="ja-JP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よげんし　</a:t>
            </a:r>
            <a:endParaRPr lang="en-US" altLang="ja-JP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まぼろしを　み</a:t>
            </a:r>
            <a:endParaRPr lang="en-US" altLang="ja-JP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ゆめを　みると</a:t>
            </a:r>
            <a:endParaRPr lang="en-US" altLang="ja-JP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いう　けいやく</a:t>
            </a:r>
            <a:endParaRPr lang="en-US" altLang="ja-JP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じょうじゅを　</a:t>
            </a:r>
            <a:endParaRPr lang="en-US" altLang="ja-JP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たいけん</a:t>
            </a:r>
            <a:endParaRPr lang="en-US" altLang="ko-KR" sz="4800" b="1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" y="764704"/>
            <a:ext cx="4278706" cy="610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66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9595</TotalTime>
  <Words>311</Words>
  <Application>Microsoft Office PowerPoint</Application>
  <PresentationFormat>画面に合わせる (4:3)</PresentationFormat>
  <Paragraphs>70</Paragraphs>
  <Slides>13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1" baseType="lpstr">
      <vt:lpstr>(3) 양평군체 B</vt:lpstr>
      <vt:lpstr>HY견고딕</vt:lpstr>
      <vt:lpstr>HY강M</vt:lpstr>
      <vt:lpstr>HY울릉도B</vt:lpstr>
      <vt:lpstr>맑은 고딕</vt:lpstr>
      <vt:lpstr>ＭＳ Ｐゴシック</vt:lpstr>
      <vt:lpstr>Arial</vt:lpstr>
      <vt:lpstr>Office 테마</vt:lpstr>
      <vt:lpstr>  41     5つのくんれん  マルコの　おくじょうの　まの がっしゅく  </vt:lpstr>
      <vt:lpstr>しゅうちゅう – WITH</vt:lpstr>
      <vt:lpstr> 1. けいやくを　にぎった　ひとびとが　 　マルコの　おくじょうの　まに　 　あつまって　けつだん </vt:lpstr>
      <vt:lpstr>PowerPoint プレゼンテーション</vt:lpstr>
      <vt:lpstr> 2. けいやくの　じょうじゅを　 　　たいけん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 3. れいはいが　かいふく</vt:lpstr>
      <vt:lpstr>PowerPoint プレゼンテーション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智香子 佐々木</cp:lastModifiedBy>
  <cp:revision>294</cp:revision>
  <dcterms:created xsi:type="dcterms:W3CDTF">2019-04-04T19:07:56Z</dcterms:created>
  <dcterms:modified xsi:type="dcterms:W3CDTF">2019-10-11T10:08:56Z</dcterms:modified>
</cp:coreProperties>
</file>