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19"/>
  </p:notesMasterIdLst>
  <p:sldIdLst>
    <p:sldId id="256" r:id="rId2"/>
    <p:sldId id="285" r:id="rId3"/>
    <p:sldId id="306" r:id="rId4"/>
    <p:sldId id="307" r:id="rId5"/>
    <p:sldId id="308" r:id="rId6"/>
    <p:sldId id="282" r:id="rId7"/>
    <p:sldId id="300" r:id="rId8"/>
    <p:sldId id="297" r:id="rId9"/>
    <p:sldId id="298" r:id="rId10"/>
    <p:sldId id="299" r:id="rId11"/>
    <p:sldId id="301" r:id="rId12"/>
    <p:sldId id="302" r:id="rId13"/>
    <p:sldId id="303" r:id="rId14"/>
    <p:sldId id="290" r:id="rId15"/>
    <p:sldId id="305" r:id="rId16"/>
    <p:sldId id="288" r:id="rId17"/>
    <p:sldId id="309" r:id="rId18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687C1"/>
    <a:srgbClr val="FF00FF"/>
    <a:srgbClr val="FF66FF"/>
    <a:srgbClr val="FFFFCC"/>
    <a:srgbClr val="FF6699"/>
    <a:srgbClr val="660066"/>
    <a:srgbClr val="CC00CC"/>
    <a:srgbClr val="CCCC00"/>
    <a:srgbClr val="006600"/>
    <a:srgbClr val="00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426" autoAdjust="0"/>
    <p:restoredTop sz="99460" autoAdjust="0"/>
  </p:normalViewPr>
  <p:slideViewPr>
    <p:cSldViewPr>
      <p:cViewPr varScale="1">
        <p:scale>
          <a:sx n="108" d="100"/>
          <a:sy n="108" d="100"/>
        </p:scale>
        <p:origin x="312" y="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F3BE21-62B1-4F29-8AB8-275E572B00C6}" type="datetimeFigureOut">
              <a:rPr lang="ko-KR" altLang="en-US" smtClean="0"/>
              <a:t>2019-03-15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5B780C-8EF4-4F8D-A942-CDE7BCA0051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162350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5B780C-8EF4-4F8D-A942-CDE7BCA00512}" type="slidenum">
              <a:rPr lang="ko-KR" altLang="en-US" smtClean="0"/>
              <a:t>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196850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2594F2-103F-4634-B861-209D04709CFF}" type="datetimeFigureOut">
              <a:rPr lang="ko-KR" altLang="en-US" smtClean="0"/>
              <a:t>2019-03-15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44D73-B19F-4D4E-82DD-062229C08C4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696680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2594F2-103F-4634-B861-209D04709CFF}" type="datetimeFigureOut">
              <a:rPr lang="ko-KR" altLang="en-US" smtClean="0"/>
              <a:t>2019-03-15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44D73-B19F-4D4E-82DD-062229C08C4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838198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2594F2-103F-4634-B861-209D04709CFF}" type="datetimeFigureOut">
              <a:rPr lang="ko-KR" altLang="en-US" smtClean="0"/>
              <a:t>2019-03-15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44D73-B19F-4D4E-82DD-062229C08C4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901657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2594F2-103F-4634-B861-209D04709CFF}" type="datetimeFigureOut">
              <a:rPr lang="ko-KR" altLang="en-US" smtClean="0"/>
              <a:t>2019-03-15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44D73-B19F-4D4E-82DD-062229C08C4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673125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2594F2-103F-4634-B861-209D04709CFF}" type="datetimeFigureOut">
              <a:rPr lang="ko-KR" altLang="en-US" smtClean="0"/>
              <a:t>2019-03-15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44D73-B19F-4D4E-82DD-062229C08C4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359389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2594F2-103F-4634-B861-209D04709CFF}" type="datetimeFigureOut">
              <a:rPr lang="ko-KR" altLang="en-US" smtClean="0"/>
              <a:t>2019-03-15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44D73-B19F-4D4E-82DD-062229C08C4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896766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2594F2-103F-4634-B861-209D04709CFF}" type="datetimeFigureOut">
              <a:rPr lang="ko-KR" altLang="en-US" smtClean="0"/>
              <a:t>2019-03-15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44D73-B19F-4D4E-82DD-062229C08C4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70887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2594F2-103F-4634-B861-209D04709CFF}" type="datetimeFigureOut">
              <a:rPr lang="ko-KR" altLang="en-US" smtClean="0"/>
              <a:t>2019-03-15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44D73-B19F-4D4E-82DD-062229C08C4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786258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2594F2-103F-4634-B861-209D04709CFF}" type="datetimeFigureOut">
              <a:rPr lang="ko-KR" altLang="en-US" smtClean="0"/>
              <a:t>2019-03-15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44D73-B19F-4D4E-82DD-062229C08C4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604172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2594F2-103F-4634-B861-209D04709CFF}" type="datetimeFigureOut">
              <a:rPr lang="ko-KR" altLang="en-US" smtClean="0"/>
              <a:t>2019-03-15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44D73-B19F-4D4E-82DD-062229C08C4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070687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2594F2-103F-4634-B861-209D04709CFF}" type="datetimeFigureOut">
              <a:rPr lang="ko-KR" altLang="en-US" smtClean="0"/>
              <a:t>2019-03-15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44D73-B19F-4D4E-82DD-062229C08C4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145352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8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2594F2-103F-4634-B861-209D04709CFF}" type="datetimeFigureOut">
              <a:rPr lang="ko-KR" altLang="en-US" smtClean="0"/>
              <a:t>2019-03-15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544D73-B19F-4D4E-82DD-062229C08C4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779350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microsoft.com/office/2007/relationships/hdphoto" Target="../media/hdphoto1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755576" y="404664"/>
            <a:ext cx="7772400" cy="1470025"/>
          </a:xfrm>
        </p:spPr>
        <p:txBody>
          <a:bodyPr>
            <a:normAutofit/>
          </a:bodyPr>
          <a:lstStyle/>
          <a:p>
            <a:r>
              <a:rPr lang="en-US" altLang="ko-KR" sz="7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11</a:t>
            </a:r>
            <a:r>
              <a:rPr lang="ja-JP" altLang="en-US" sz="7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</a:t>
            </a:r>
            <a:r>
              <a:rPr lang="ko-KR" altLang="en-US" sz="7200" dirty="0" smtClean="0">
                <a:solidFill>
                  <a:schemeClr val="bg2"/>
                </a:solidFill>
                <a:latin typeface="ＭＳ Ｐゴシック" panose="020B0600070205080204" pitchFamily="50" charset="-128"/>
                <a:ea typeface="(3) 양평군체 B" pitchFamily="18" charset="-127"/>
              </a:rPr>
              <a:t>  </a:t>
            </a:r>
            <a:r>
              <a:rPr lang="ja-JP" altLang="en-US" sz="8800" b="1" dirty="0" err="1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ぜん</a:t>
            </a:r>
            <a:r>
              <a:rPr lang="ja-JP" altLang="en-US" sz="88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しん</a:t>
            </a:r>
            <a:endParaRPr lang="ko-KR" altLang="en-US" sz="8800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ＭＳ Ｐゴシック" panose="020B0600070205080204" pitchFamily="50" charset="-128"/>
              <a:ea typeface="HY헤드라인M" pitchFamily="18" charset="-127"/>
            </a:endParaRP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403648" y="2132856"/>
            <a:ext cx="6400800" cy="1752600"/>
          </a:xfrm>
        </p:spPr>
        <p:txBody>
          <a:bodyPr>
            <a:normAutofit/>
          </a:bodyPr>
          <a:lstStyle/>
          <a:p>
            <a:r>
              <a:rPr lang="ja-JP" alt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しと</a:t>
            </a:r>
            <a:r>
              <a:rPr lang="ko-KR" alt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HY견고딕" pitchFamily="18" charset="-127"/>
              </a:rPr>
              <a:t> </a:t>
            </a:r>
            <a:r>
              <a:rPr lang="en-US" altLang="ko-KR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</a:t>
            </a:r>
            <a:r>
              <a:rPr lang="ja-JP" alt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しょう</a:t>
            </a:r>
            <a:r>
              <a:rPr lang="ko-KR" alt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HY견고딕" pitchFamily="18" charset="-127"/>
              </a:rPr>
              <a:t> </a:t>
            </a:r>
            <a:r>
              <a:rPr lang="en-US" altLang="ko-KR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14</a:t>
            </a:r>
            <a:r>
              <a:rPr lang="ja-JP" alt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せつ</a:t>
            </a:r>
            <a:r>
              <a:rPr lang="ko-KR" alt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HY견고딕" pitchFamily="18" charset="-127"/>
              </a:rPr>
              <a:t> </a:t>
            </a:r>
            <a:endParaRPr lang="en-US" altLang="ko-KR" sz="36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1026" name="Picture 2" descr="C:\Users\Administrator\Desktop\학원복음화\2019\3월학원복음화\11과 전심\3월학원복음화11과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3000314"/>
            <a:ext cx="5433740" cy="3807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3668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제목 1"/>
          <p:cNvSpPr txBox="1">
            <a:spLocks/>
          </p:cNvSpPr>
          <p:nvPr/>
        </p:nvSpPr>
        <p:spPr>
          <a:xfrm>
            <a:off x="107504" y="332656"/>
            <a:ext cx="9348007" cy="14847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1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ja-JP" altLang="en-US" sz="5400" b="1" spc="0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ミツパうんどうの　しゅじんこう</a:t>
            </a:r>
            <a:endParaRPr lang="en-US" altLang="ko-KR" sz="5400" b="1" spc="0" dirty="0" smtClean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4" name="Picture 4" descr="C:\Users\김종윤\Desktop\스바냐\스바냐 우상 타락 기도 믿음 언약 전쟁 포로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40568" y="2490119"/>
            <a:ext cx="9699041" cy="423860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66722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제목 1"/>
          <p:cNvSpPr txBox="1">
            <a:spLocks/>
          </p:cNvSpPr>
          <p:nvPr/>
        </p:nvSpPr>
        <p:spPr>
          <a:xfrm>
            <a:off x="3995936" y="908720"/>
            <a:ext cx="9348007" cy="19442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1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ja-JP" altLang="en-US" sz="5700" b="1" spc="0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しゅの　</a:t>
            </a:r>
            <a:r>
              <a:rPr lang="ja-JP" altLang="en-US" sz="5700" b="1" spc="0" dirty="0" err="1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れいの</a:t>
            </a:r>
            <a:endParaRPr lang="en-US" altLang="ja-JP" sz="5700" b="1" spc="0" dirty="0" smtClean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>
              <a:lnSpc>
                <a:spcPct val="120000"/>
              </a:lnSpc>
            </a:pPr>
            <a:r>
              <a:rPr lang="ja-JP" altLang="en-US" sz="5700" b="1" spc="0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やどる　もの</a:t>
            </a:r>
            <a:endParaRPr lang="en-US" altLang="ja-JP" sz="5700" b="1" spc="0" dirty="0" smtClean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>
              <a:lnSpc>
                <a:spcPct val="120000"/>
              </a:lnSpc>
            </a:pPr>
            <a:r>
              <a:rPr lang="ja-JP" altLang="en-US" sz="5700" b="1" spc="0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ダビデ</a:t>
            </a:r>
            <a:endParaRPr lang="en-US" altLang="ko-KR" sz="5700" b="1" spc="0" dirty="0" smtClean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5" name="Picture 1" descr="사무엘과 다윗 (머리 기름 부음).pn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98340">
                        <a14:foregroundMark x1="6934" y1="33169" x2="6738" y2="35018"/>
                        <a14:foregroundMark x1="7910" y1="25401" x2="8301" y2="31813"/>
                        <a14:foregroundMark x1="10156" y1="23428" x2="11035" y2="24538"/>
                        <a14:foregroundMark x1="1172" y1="46116" x2="2148" y2="45869"/>
                        <a14:backgroundMark x1="2734" y1="44636" x2="3223" y2="43527"/>
                        <a14:backgroundMark x1="7324" y1="38348" x2="7324" y2="39827"/>
                        <a14:backgroundMark x1="9082" y1="32059" x2="9766" y2="32429"/>
                        <a14:backgroundMark x1="11719" y1="28977" x2="12500" y2="28730"/>
                        <a14:backgroundMark x1="11426" y1="24784" x2="12207" y2="25524"/>
                        <a14:backgroundMark x1="12109" y1="22811" x2="12598" y2="22072"/>
                        <a14:backgroundMark x1="9668" y1="16893" x2="10449" y2="16769"/>
                        <a14:backgroundMark x1="8008" y1="16276" x2="7910" y2="16769"/>
                        <a14:backgroundMark x1="5469" y1="25401" x2="5566" y2="26264"/>
                        <a14:backgroundMark x1="4980" y1="28237" x2="5957" y2="28730"/>
                        <a14:backgroundMark x1="3516" y1="32552" x2="4492" y2="33416"/>
                        <a14:backgroundMark x1="5957" y1="34155" x2="6641" y2="34772"/>
                        <a14:backgroundMark x1="58789" y1="55610" x2="58594" y2="57583"/>
                        <a14:backgroundMark x1="60742" y1="57830" x2="61133" y2="58570"/>
                        <a14:backgroundMark x1="9570" y1="29470" x2="9570" y2="29470"/>
                        <a14:backgroundMark x1="9570" y1="29470" x2="9570" y2="29470"/>
                        <a14:backgroundMark x1="10645" y1="30703" x2="10938" y2="31073"/>
                        <a14:backgroundMark x1="8984" y1="21825" x2="9570" y2="22072"/>
                        <a14:backgroundMark x1="7227" y1="24044" x2="7031" y2="24661"/>
                        <a14:backgroundMark x1="4395" y1="23305" x2="4980" y2="23181"/>
                        <a14:backgroundMark x1="9570" y1="24414" x2="9961" y2="24661"/>
                        <a14:backgroundMark x1="11133" y1="24908" x2="11133" y2="249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256" y="-171400"/>
            <a:ext cx="9396536" cy="74408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42649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제목 1"/>
          <p:cNvSpPr txBox="1">
            <a:spLocks/>
          </p:cNvSpPr>
          <p:nvPr/>
        </p:nvSpPr>
        <p:spPr>
          <a:xfrm>
            <a:off x="65893" y="232538"/>
            <a:ext cx="9348007" cy="19442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1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ja-JP" altLang="en-US" sz="5400" spc="0" dirty="0" err="1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ぐうぞう</a:t>
            </a:r>
            <a:r>
              <a:rPr lang="ja-JP" altLang="en-US" sz="5400" spc="0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すうはいを　きょひした　３にんのせいねん</a:t>
            </a:r>
            <a:endParaRPr lang="en-US" altLang="ko-KR" sz="5400" spc="0" dirty="0" smtClean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32997" y1="41270" x2="33718" y2="67532"/>
                        <a14:foregroundMark x1="35062" y1="37566" x2="40874" y2="38961"/>
                        <a14:foregroundMark x1="27906" y1="38480" x2="40586" y2="41510"/>
                        <a14:foregroundMark x1="44621" y1="45695" x2="47743" y2="46609"/>
                        <a14:foregroundMark x1="43132" y1="45455" x2="45053" y2="49639"/>
                        <a14:foregroundMark x1="35543" y1="51275" x2="36888" y2="67292"/>
                        <a14:foregroundMark x1="44621" y1="58249" x2="46590" y2="64983"/>
                        <a14:foregroundMark x1="40874" y1="51948" x2="44909" y2="53151"/>
                        <a14:foregroundMark x1="23151" y1="52429" x2="30019" y2="52670"/>
                        <a14:foregroundMark x1="30740" y1="56133" x2="24784" y2="70755"/>
                        <a14:foregroundMark x1="30596" y1="69360" x2="43564" y2="72872"/>
                        <a14:foregroundMark x1="8357" y1="62867" x2="16138" y2="62867"/>
                        <a14:foregroundMark x1="2738" y1="41558" x2="6772" y2="37326"/>
                        <a14:foregroundMark x1="672" y1="39538" x2="4947" y2="37518"/>
                        <a14:foregroundMark x1="5716" y1="63781" x2="17915" y2="64214"/>
                        <a14:foregroundMark x1="48559" y1="61568" x2="61431" y2="60943"/>
                        <a14:foregroundMark x1="65322" y1="58538" x2="75072" y2="59933"/>
                        <a14:foregroundMark x1="59846" y1="60366" x2="61575" y2="58345"/>
                        <a14:foregroundMark x1="22478" y1="7600" x2="23631" y2="3992"/>
                        <a14:foregroundMark x1="49856" y1="8610" x2="51825" y2="6013"/>
                        <a14:foregroundMark x1="55716" y1="7840" x2="56772" y2="7600"/>
                        <a14:foregroundMark x1="87656" y1="8081" x2="88617" y2="6109"/>
                        <a14:foregroundMark x1="80451" y1="12073" x2="81028" y2="11544"/>
                        <a14:foregroundMark x1="88377" y1="86243" x2="88953" y2="86243"/>
                        <a14:foregroundMark x1="92555" y1="47475" x2="93420" y2="470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16832"/>
            <a:ext cx="8172400" cy="5252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1368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제목 1"/>
          <p:cNvSpPr txBox="1">
            <a:spLocks/>
          </p:cNvSpPr>
          <p:nvPr/>
        </p:nvSpPr>
        <p:spPr>
          <a:xfrm>
            <a:off x="251520" y="384108"/>
            <a:ext cx="9348007" cy="15402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1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5400" spc="0" dirty="0" err="1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ぜっ</a:t>
            </a:r>
            <a:r>
              <a:rPr lang="ja-JP" altLang="en-US" sz="5400" spc="0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たいけんしんの　なかで</a:t>
            </a:r>
            <a:endParaRPr lang="en-US" altLang="ja-JP" sz="5400" spc="0" dirty="0" smtClean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5400" spc="0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しんこうの　</a:t>
            </a:r>
            <a:r>
              <a:rPr lang="ja-JP" altLang="en-US" sz="5400" spc="0" dirty="0" err="1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しょ</a:t>
            </a:r>
            <a:r>
              <a:rPr lang="ja-JP" altLang="en-US" sz="5400" spc="0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うりを　した</a:t>
            </a:r>
            <a:endParaRPr lang="en-US" altLang="ja-JP" sz="5400" spc="0" dirty="0" smtClean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5400" spc="0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ダニエル</a:t>
            </a:r>
            <a:endParaRPr lang="en-US" altLang="ko-KR" sz="5400" spc="0" dirty="0" smtClean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871737"/>
            <a:ext cx="4894151" cy="298577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>
            <a:softEdge rad="254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759" l="0" r="99712">
                        <a14:foregroundMark x1="39587" y1="24050" x2="42850" y2="21164"/>
                        <a14:foregroundMark x1="53167" y1="11736" x2="52255" y2="30544"/>
                        <a14:foregroundMark x1="18234" y1="45984" x2="37044" y2="41655"/>
                        <a14:foregroundMark x1="90307" y1="9812" x2="90307" y2="22367"/>
                        <a14:foregroundMark x1="67658" y1="31506" x2="78551" y2="27417"/>
                        <a14:foregroundMark x1="17428" y1="3194" x2="44521" y2="10688"/>
                        <a14:foregroundMark x1="13927" y1="6020" x2="16514" y2="24570"/>
                        <a14:foregroundMark x1="26560" y1="12899" x2="31050" y2="28624"/>
                        <a14:foregroundMark x1="89346" y1="25430" x2="90715" y2="29484"/>
                        <a14:foregroundMark x1="39269" y1="40663" x2="49391" y2="38206"/>
                        <a14:foregroundMark x1="12633" y1="46806" x2="17808" y2="46069"/>
                        <a14:foregroundMark x1="43836" y1="1966" x2="47793" y2="15233"/>
                        <a14:foregroundMark x1="74505" y1="47543" x2="83181" y2="44840"/>
                        <a14:foregroundMark x1="78082" y1="48157" x2="81735" y2="46192"/>
                        <a14:foregroundMark x1="36149" y1="85381" x2="38204" y2="83292"/>
                        <a14:foregroundMark x1="17580" y1="9705" x2="21918" y2="26044"/>
                        <a14:foregroundMark x1="41248" y1="80467" x2="42466" y2="79730"/>
                        <a14:foregroundMark x1="70320" y1="78993" x2="70928" y2="79730"/>
                        <a14:foregroundMark x1="42998" y1="94963" x2="50152" y2="97666"/>
                        <a14:foregroundMark x1="11263" y1="8968" x2="11187" y2="26536"/>
                        <a14:backgroundMark x1="96161" y1="9331" x2="96593" y2="30784"/>
                        <a14:backgroundMark x1="97505" y1="28860" x2="94530" y2="423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2313689"/>
            <a:ext cx="5466631" cy="338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5531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1"/>
          <p:cNvSpPr txBox="1">
            <a:spLocks/>
          </p:cNvSpPr>
          <p:nvPr/>
        </p:nvSpPr>
        <p:spPr>
          <a:xfrm>
            <a:off x="1403648" y="116632"/>
            <a:ext cx="8993858" cy="19442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1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5400" b="1" spc="0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ききに　おちいった　くにを</a:t>
            </a:r>
            <a:endParaRPr lang="en-US" altLang="ja-JP" sz="5400" b="1" spc="0" dirty="0" smtClean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5400" b="1" spc="0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すくった　エステル</a:t>
            </a:r>
            <a:endParaRPr lang="en-US" altLang="ko-KR" sz="5400" b="1" spc="0" dirty="0" smtClean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10" name="Picture 1" descr="에스더3_학복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330" y="314948"/>
            <a:ext cx="6543546" cy="6543052"/>
          </a:xfrm>
          <a:prstGeom prst="rect">
            <a:avLst/>
          </a:prstGeom>
          <a:noFill/>
          <a:ln>
            <a:noFill/>
          </a:ln>
          <a:effectLst>
            <a:outerShdw blurRad="76200" dist="112540" dir="18774563" algn="ctr" rotWithShape="0">
              <a:srgbClr val="000000">
                <a:alpha val="7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65794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Administrator\Desktop\3월학원복음화\10과 일심\3월학원복음화10과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250425"/>
            <a:ext cx="6553894" cy="4589641"/>
          </a:xfrm>
          <a:prstGeom prst="rect">
            <a:avLst/>
          </a:prstGeom>
          <a:noFill/>
          <a:effectLst>
            <a:softEdge rad="254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제목 1"/>
          <p:cNvSpPr txBox="1">
            <a:spLocks/>
          </p:cNvSpPr>
          <p:nvPr/>
        </p:nvSpPr>
        <p:spPr>
          <a:xfrm>
            <a:off x="24653" y="404664"/>
            <a:ext cx="9348007" cy="19442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1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ja-JP" altLang="en-US" sz="5400" b="1" spc="0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ごじゅんせつの　</a:t>
            </a:r>
            <a:r>
              <a:rPr lang="ja-JP" altLang="en-US" sz="5400" b="1" spc="0" dirty="0" err="1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ひに</a:t>
            </a:r>
            <a:r>
              <a:rPr lang="ja-JP" altLang="en-US" sz="5400" b="1" spc="0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なって</a:t>
            </a:r>
            <a:r>
              <a:rPr lang="en-US" altLang="ko-KR" sz="5400" b="1" spc="0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…</a:t>
            </a:r>
            <a:endParaRPr lang="en-US" altLang="ko-KR" sz="5400" b="1" spc="0" dirty="0" smtClean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>
              <a:lnSpc>
                <a:spcPct val="120000"/>
              </a:lnSpc>
            </a:pPr>
            <a:r>
              <a:rPr lang="ja-JP" altLang="en-US" sz="5400" b="1" spc="0" dirty="0" err="1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しょ</a:t>
            </a:r>
            <a:r>
              <a:rPr lang="ja-JP" altLang="en-US" sz="5400" b="1" spc="0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だいきょうかいの　しんと</a:t>
            </a:r>
            <a:endParaRPr lang="en-US" altLang="ko-KR" sz="5400" b="1" spc="0" dirty="0" smtClean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77251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_x167431456" descr="EMB000023e47d58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4529"/>
            <a:ext cx="9157944" cy="7264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제목 1"/>
          <p:cNvSpPr txBox="1">
            <a:spLocks/>
          </p:cNvSpPr>
          <p:nvPr/>
        </p:nvSpPr>
        <p:spPr>
          <a:xfrm>
            <a:off x="-67044" y="-43048"/>
            <a:ext cx="9210161" cy="16561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1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ja-JP" altLang="en-US" sz="5400" spc="0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bg2">
                    <a:lumMod val="10000"/>
                  </a:schemeClr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きょうだい</a:t>
            </a:r>
            <a:r>
              <a:rPr lang="ja-JP" altLang="en-US" sz="5400" spc="0" dirty="0" err="1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bg2">
                    <a:lumMod val="10000"/>
                  </a:schemeClr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こくを</a:t>
            </a:r>
            <a:r>
              <a:rPr lang="ja-JP" altLang="en-US" sz="5400" spc="0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bg2">
                    <a:lumMod val="10000"/>
                  </a:schemeClr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いかす　</a:t>
            </a:r>
            <a:endParaRPr lang="en-US" altLang="ja-JP" sz="5400" spc="0" dirty="0" smtClean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solidFill>
                <a:schemeClr val="bg2">
                  <a:lumMod val="10000"/>
                </a:schemeClr>
              </a:solidFill>
              <a:effectLst>
                <a:glow rad="63500">
                  <a:schemeClr val="accent6">
                    <a:satMod val="175000"/>
                    <a:alpha val="40000"/>
                  </a:schemeClr>
                </a:glow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5400" spc="0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bg2">
                    <a:lumMod val="10000"/>
                  </a:schemeClr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レムナントせんきょうし</a:t>
            </a:r>
            <a:endParaRPr lang="ko-KR" altLang="en-US" sz="6000" spc="0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solidFill>
                <a:schemeClr val="bg2">
                  <a:lumMod val="10000"/>
                </a:schemeClr>
              </a:solidFill>
              <a:effectLst>
                <a:glow rad="63500">
                  <a:schemeClr val="accent6">
                    <a:satMod val="175000"/>
                    <a:alpha val="40000"/>
                  </a:schemeClr>
                </a:glow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ＭＳ Ｐゴシック" panose="020B0600070205080204" pitchFamily="50" charset="-128"/>
              <a:ea typeface="HY동녘B" pitchFamily="18" charset="-127"/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2195736" y="5733256"/>
            <a:ext cx="4464496" cy="646331"/>
          </a:xfrm>
          <a:prstGeom prst="rect">
            <a:avLst/>
          </a:prstGeom>
          <a:solidFill>
            <a:srgbClr val="5687C1"/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3600" dirty="0" smtClean="0">
                <a:solidFill>
                  <a:srgbClr val="FFFF00"/>
                </a:solidFill>
              </a:rPr>
              <a:t>レムナントせんきょうし</a:t>
            </a:r>
            <a:endParaRPr kumimoji="1" lang="ja-JP" altLang="en-US" sz="36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3466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1"/>
          <p:cNvSpPr>
            <a:spLocks/>
          </p:cNvSpPr>
          <p:nvPr/>
        </p:nvSpPr>
        <p:spPr bwMode="auto">
          <a:xfrm>
            <a:off x="-35719" y="-5976"/>
            <a:ext cx="9144000" cy="6858000"/>
          </a:xfrm>
          <a:prstGeom prst="rect">
            <a:avLst/>
          </a:prstGeom>
          <a:blipFill dpi="0" rotWithShape="0">
            <a:blip r:embed="rId2" cstate="print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254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ko-KR" altLang="en-US"/>
          </a:p>
        </p:txBody>
      </p:sp>
      <p:pic>
        <p:nvPicPr>
          <p:cNvPr id="100354" name="Picture 2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6688" y="1844824"/>
            <a:ext cx="9663224" cy="5112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356" name="Oval 4"/>
          <p:cNvSpPr>
            <a:spLocks/>
          </p:cNvSpPr>
          <p:nvPr/>
        </p:nvSpPr>
        <p:spPr bwMode="auto">
          <a:xfrm>
            <a:off x="1475213" y="733066"/>
            <a:ext cx="892969" cy="892969"/>
          </a:xfrm>
          <a:prstGeom prst="ellipse">
            <a:avLst/>
          </a:prstGeom>
          <a:solidFill>
            <a:srgbClr val="FF5308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algn="ctr"/>
            <a:r>
              <a:rPr lang="ja-JP" altLang="en-US" sz="3200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T&amp;G 상상제목 B" pitchFamily="2" charset="-127"/>
                <a:ea typeface="KT&amp;G 상상제목 B" pitchFamily="2" charset="-127"/>
                <a:sym typeface="KT&amp;G 상상제목OTF B" charset="0"/>
              </a:rPr>
              <a:t>ー</a:t>
            </a:r>
            <a:endParaRPr lang="ko-KR" altLang="en-US" sz="32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KT&amp;G 상상제목 B" pitchFamily="2" charset="-127"/>
              <a:ea typeface="KT&amp;G 상상제목 B" pitchFamily="2" charset="-127"/>
              <a:sym typeface="KT&amp;G 상상제목OTF B" charset="0"/>
            </a:endParaRPr>
          </a:p>
        </p:txBody>
      </p:sp>
      <p:sp>
        <p:nvSpPr>
          <p:cNvPr id="100355" name="Oval 3"/>
          <p:cNvSpPr>
            <a:spLocks/>
          </p:cNvSpPr>
          <p:nvPr/>
        </p:nvSpPr>
        <p:spPr bwMode="auto">
          <a:xfrm>
            <a:off x="539552" y="723305"/>
            <a:ext cx="1080120" cy="892969"/>
          </a:xfrm>
          <a:prstGeom prst="ellipse">
            <a:avLst/>
          </a:prstGeom>
          <a:solidFill>
            <a:srgbClr val="FF0000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r>
              <a:rPr lang="ja-JP" altLang="en-US" sz="3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sym typeface="KT&amp;G 상상제목OTF B" charset="0"/>
              </a:rPr>
              <a:t>フォ</a:t>
            </a:r>
            <a:endParaRPr lang="ko-KR" altLang="en-US" sz="32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ＭＳ Ｐゴシック" panose="020B0600070205080204" pitchFamily="50" charset="-128"/>
              <a:ea typeface="KT&amp;G 상상제목 B" pitchFamily="2" charset="-127"/>
              <a:sym typeface="KT&amp;G 상상제목OTF B" charset="0"/>
            </a:endParaRPr>
          </a:p>
        </p:txBody>
      </p:sp>
      <p:sp>
        <p:nvSpPr>
          <p:cNvPr id="100357" name="Oval 5"/>
          <p:cNvSpPr>
            <a:spLocks/>
          </p:cNvSpPr>
          <p:nvPr/>
        </p:nvSpPr>
        <p:spPr bwMode="auto">
          <a:xfrm>
            <a:off x="2195737" y="723305"/>
            <a:ext cx="1216885" cy="892969"/>
          </a:xfrm>
          <a:prstGeom prst="ellipse">
            <a:avLst/>
          </a:prstGeom>
          <a:solidFill>
            <a:srgbClr val="F3EB00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r>
              <a:rPr lang="ja-JP" altLang="en-US" sz="3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T&amp;G 상상제목 B" pitchFamily="2" charset="-127"/>
                <a:ea typeface="KT&amp;G 상상제목 B" pitchFamily="2" charset="-127"/>
                <a:sym typeface="KT&amp;G 상상제목OTF B" charset="0"/>
              </a:rPr>
              <a:t>ラム</a:t>
            </a:r>
            <a:endParaRPr lang="ko-KR" altLang="en-US" sz="32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KT&amp;G 상상제목 B" pitchFamily="2" charset="-127"/>
              <a:ea typeface="KT&amp;G 상상제목 B" pitchFamily="2" charset="-127"/>
              <a:sym typeface="KT&amp;G 상상제목OTF B" charset="0"/>
            </a:endParaRPr>
          </a:p>
        </p:txBody>
      </p:sp>
      <p:sp>
        <p:nvSpPr>
          <p:cNvPr id="100358" name="Oval 6"/>
          <p:cNvSpPr>
            <a:spLocks/>
          </p:cNvSpPr>
          <p:nvPr/>
        </p:nvSpPr>
        <p:spPr bwMode="auto">
          <a:xfrm>
            <a:off x="3485062" y="723304"/>
            <a:ext cx="892969" cy="892969"/>
          </a:xfrm>
          <a:prstGeom prst="ellipse">
            <a:avLst/>
          </a:prstGeom>
          <a:solidFill>
            <a:srgbClr val="558E28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r>
              <a:rPr lang="ja-JP" altLang="en-US" sz="36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sym typeface="KT&amp;G 상상제목OTF B" charset="0"/>
              </a:rPr>
              <a:t>し</a:t>
            </a:r>
            <a:endParaRPr lang="ko-KR" altLang="en-US" sz="36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ＭＳ Ｐゴシック" panose="020B0600070205080204" pitchFamily="50" charset="-128"/>
              <a:ea typeface="KT&amp;G 상상제목 B" pitchFamily="2" charset="-127"/>
              <a:sym typeface="KT&amp;G 상상제목OTF B" charset="0"/>
            </a:endParaRPr>
          </a:p>
        </p:txBody>
      </p:sp>
      <p:sp>
        <p:nvSpPr>
          <p:cNvPr id="100359" name="Oval 7"/>
          <p:cNvSpPr>
            <a:spLocks/>
          </p:cNvSpPr>
          <p:nvPr/>
        </p:nvSpPr>
        <p:spPr bwMode="auto">
          <a:xfrm>
            <a:off x="5054001" y="723305"/>
            <a:ext cx="972421" cy="892969"/>
          </a:xfrm>
          <a:prstGeom prst="ellipse">
            <a:avLst/>
          </a:prstGeom>
          <a:solidFill>
            <a:srgbClr val="003DCC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r>
              <a:rPr lang="ja-JP" altLang="en-US" sz="36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sym typeface="KT&amp;G 상상제목OTF B" charset="0"/>
              </a:rPr>
              <a:t>こく</a:t>
            </a:r>
            <a:endParaRPr lang="ko-KR" altLang="en-US" sz="36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ＭＳ Ｐゴシック" panose="020B0600070205080204" pitchFamily="50" charset="-128"/>
              <a:ea typeface="KT&amp;G 상상제목 B" pitchFamily="2" charset="-127"/>
              <a:sym typeface="KT&amp;G 상상제목OTF B" charset="0"/>
            </a:endParaRPr>
          </a:p>
        </p:txBody>
      </p:sp>
      <p:sp>
        <p:nvSpPr>
          <p:cNvPr id="100360" name="Oval 8"/>
          <p:cNvSpPr>
            <a:spLocks/>
          </p:cNvSpPr>
          <p:nvPr/>
        </p:nvSpPr>
        <p:spPr bwMode="auto">
          <a:xfrm>
            <a:off x="5888963" y="723305"/>
            <a:ext cx="1275325" cy="892969"/>
          </a:xfrm>
          <a:prstGeom prst="ellipse">
            <a:avLst/>
          </a:prstGeom>
          <a:solidFill>
            <a:srgbClr val="001F67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r>
              <a:rPr lang="ja-JP" altLang="en-US" sz="36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sym typeface="KT&amp;G 상상제목OTF B" charset="0"/>
              </a:rPr>
              <a:t>いん</a:t>
            </a:r>
            <a:endParaRPr lang="ko-KR" altLang="en-US" sz="36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ＭＳ Ｐゴシック" panose="020B0600070205080204" pitchFamily="50" charset="-128"/>
              <a:ea typeface="KT&amp;G 상상제목 B" pitchFamily="2" charset="-127"/>
              <a:sym typeface="KT&amp;G 상상제목OTF B" charset="0"/>
            </a:endParaRPr>
          </a:p>
        </p:txBody>
      </p:sp>
      <p:sp>
        <p:nvSpPr>
          <p:cNvPr id="100361" name="Oval 9"/>
          <p:cNvSpPr>
            <a:spLocks/>
          </p:cNvSpPr>
          <p:nvPr/>
        </p:nvSpPr>
        <p:spPr bwMode="auto">
          <a:xfrm>
            <a:off x="7077620" y="711988"/>
            <a:ext cx="892969" cy="892969"/>
          </a:xfrm>
          <a:prstGeom prst="ellipse">
            <a:avLst/>
          </a:prstGeom>
          <a:solidFill>
            <a:srgbClr val="3B00A4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r>
              <a:rPr lang="ja-JP" altLang="en-US" sz="36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sym typeface="KT&amp;G 상상제목OTF B" charset="0"/>
              </a:rPr>
              <a:t>し</a:t>
            </a:r>
            <a:endParaRPr lang="ko-KR" altLang="en-US" sz="36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ＭＳ Ｐゴシック" panose="020B0600070205080204" pitchFamily="50" charset="-128"/>
              <a:ea typeface="KT&amp;G 상상제목 B" pitchFamily="2" charset="-127"/>
              <a:sym typeface="KT&amp;G 상상제목OTF B" charset="0"/>
            </a:endParaRPr>
          </a:p>
        </p:txBody>
      </p:sp>
      <p:sp>
        <p:nvSpPr>
          <p:cNvPr id="100362" name="Oval 10"/>
          <p:cNvSpPr>
            <a:spLocks/>
          </p:cNvSpPr>
          <p:nvPr/>
        </p:nvSpPr>
        <p:spPr bwMode="auto">
          <a:xfrm>
            <a:off x="7746870" y="752511"/>
            <a:ext cx="1058210" cy="892969"/>
          </a:xfrm>
          <a:prstGeom prst="ellipse">
            <a:avLst/>
          </a:prstGeom>
          <a:solidFill>
            <a:srgbClr val="C632FD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r>
              <a:rPr lang="ja-JP" altLang="en-US" sz="36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sym typeface="KT&amp;G 상상제목OTF B" charset="0"/>
              </a:rPr>
              <a:t>よう</a:t>
            </a:r>
            <a:endParaRPr lang="ko-KR" altLang="en-US" sz="36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ＭＳ Ｐゴシック" panose="020B0600070205080204" pitchFamily="50" charset="-128"/>
              <a:ea typeface="KT&amp;G 상상제목 B" pitchFamily="2" charset="-127"/>
              <a:sym typeface="KT&amp;G 상상제목OTF B" charset="0"/>
            </a:endParaRPr>
          </a:p>
        </p:txBody>
      </p:sp>
      <p:sp>
        <p:nvSpPr>
          <p:cNvPr id="14" name="Oval 6"/>
          <p:cNvSpPr>
            <a:spLocks/>
          </p:cNvSpPr>
          <p:nvPr/>
        </p:nvSpPr>
        <p:spPr bwMode="auto">
          <a:xfrm>
            <a:off x="4089796" y="723305"/>
            <a:ext cx="892969" cy="892969"/>
          </a:xfrm>
          <a:prstGeom prst="ellipse">
            <a:avLst/>
          </a:prstGeom>
          <a:solidFill>
            <a:srgbClr val="558E28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r>
              <a:rPr lang="ja-JP" altLang="en-US" sz="36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sym typeface="KT&amp;G 상상제목OTF B" charset="0"/>
              </a:rPr>
              <a:t>て</a:t>
            </a:r>
            <a:endParaRPr lang="ko-KR" altLang="en-US" sz="36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ＭＳ Ｐゴシック" panose="020B0600070205080204" pitchFamily="50" charset="-128"/>
              <a:ea typeface="KT&amp;G 상상제목 B" pitchFamily="2" charset="-127"/>
              <a:sym typeface="KT&amp;G 상상제목OTF B" charset="0"/>
            </a:endParaRPr>
          </a:p>
        </p:txBody>
      </p:sp>
      <p:sp>
        <p:nvSpPr>
          <p:cNvPr id="15" name="모서리가 둥근 직사각형 14"/>
          <p:cNvSpPr/>
          <p:nvPr/>
        </p:nvSpPr>
        <p:spPr>
          <a:xfrm>
            <a:off x="287515" y="2420888"/>
            <a:ext cx="8497529" cy="850632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みことばの　なかで　</a:t>
            </a:r>
            <a:r>
              <a:rPr lang="ja-JP" altLang="en-US" sz="2800" dirty="0" smtClean="0">
                <a:solidFill>
                  <a:srgbClr val="CC33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いちばん　こころに　</a:t>
            </a:r>
            <a:endParaRPr lang="en-US" altLang="ja-JP" sz="2800" dirty="0" smtClean="0">
              <a:solidFill>
                <a:srgbClr val="CC33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2800" dirty="0" smtClean="0">
                <a:solidFill>
                  <a:srgbClr val="CC33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のこった　ことを</a:t>
            </a:r>
            <a:r>
              <a:rPr lang="ko-KR" altLang="en-US" sz="2800" dirty="0" smtClean="0">
                <a:solidFill>
                  <a:srgbClr val="CC3300"/>
                </a:solidFill>
                <a:latin typeface="ＭＳ Ｐゴシック" panose="020B0600070205080204" pitchFamily="50" charset="-128"/>
                <a:ea typeface="HY견고딕" panose="02030600000101010101" pitchFamily="18" charset="-127"/>
              </a:rPr>
              <a:t> </a:t>
            </a:r>
            <a:r>
              <a:rPr lang="ja-JP" altLang="en-US" sz="28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フォーラムしよう</a:t>
            </a:r>
            <a:endParaRPr lang="en-US" altLang="ko-KR" sz="2800" dirty="0" smtClean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7" name="모서리가 둥근 직사각형 16"/>
          <p:cNvSpPr/>
          <p:nvPr/>
        </p:nvSpPr>
        <p:spPr>
          <a:xfrm>
            <a:off x="332173" y="3822401"/>
            <a:ext cx="8473978" cy="864096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dirty="0" smtClean="0">
                <a:solidFill>
                  <a:srgbClr val="0000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ぜんしん</a:t>
            </a:r>
            <a:r>
              <a:rPr lang="ja-JP" altLang="en-US" sz="28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について　フォーラムしよう</a:t>
            </a:r>
            <a:endParaRPr lang="en-US" altLang="ko-KR" sz="2800" dirty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6" name="모서리가 둥근 직사각형 15"/>
          <p:cNvSpPr/>
          <p:nvPr/>
        </p:nvSpPr>
        <p:spPr>
          <a:xfrm>
            <a:off x="282578" y="5085184"/>
            <a:ext cx="8473978" cy="936105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dirty="0" smtClean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こんしゅう　じっせんすること</a:t>
            </a:r>
            <a:r>
              <a:rPr lang="ja-JP" altLang="en-US" sz="28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に　ついて　</a:t>
            </a:r>
            <a:endParaRPr lang="en-US" altLang="ja-JP" sz="2800" dirty="0" smtClean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28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フォーラムしよう</a:t>
            </a:r>
            <a:endParaRPr lang="en-US" altLang="ko-KR" sz="2800" dirty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78120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1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95250" y="0"/>
            <a:ext cx="9048750" cy="6741368"/>
          </a:xfrm>
          <a:prstGeom prst="rect">
            <a:avLst/>
          </a:prstGeom>
          <a:solidFill>
            <a:srgbClr val="009900"/>
          </a:solidFill>
          <a:ln w="2540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257014" y="602060"/>
            <a:ext cx="8568952" cy="6139308"/>
          </a:xfrm>
        </p:spPr>
        <p:txBody>
          <a:bodyPr>
            <a:no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ja-JP" altLang="en-US" sz="4800" b="1" kern="300" spc="150" dirty="0" smtClean="0">
                <a:ln w="11430"/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しと</a:t>
            </a:r>
            <a:r>
              <a:rPr lang="en-US" altLang="ko-KR" sz="4800" b="1" kern="300" spc="150" dirty="0" smtClean="0">
                <a:ln w="11430"/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</a:t>
            </a:r>
            <a:r>
              <a:rPr lang="ja-JP" altLang="en-US" sz="4800" b="1" kern="300" spc="150" dirty="0" smtClean="0">
                <a:ln w="11430"/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しょう</a:t>
            </a:r>
            <a:r>
              <a:rPr lang="en-US" altLang="ko-KR" sz="4800" b="1" kern="300" spc="150" dirty="0" smtClean="0">
                <a:ln w="11430"/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14</a:t>
            </a:r>
            <a:r>
              <a:rPr lang="ja-JP" altLang="en-US" sz="4800" b="1" kern="300" spc="150" dirty="0" smtClean="0">
                <a:ln w="11430"/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せつの　</a:t>
            </a:r>
            <a:r>
              <a:rPr lang="ja-JP" altLang="en-US" sz="4800" b="1" kern="300" spc="150" dirty="0" err="1" smtClean="0">
                <a:ln w="11430"/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み</a:t>
            </a:r>
            <a:r>
              <a:rPr lang="ja-JP" altLang="en-US" sz="4800" b="1" kern="300" spc="150" dirty="0" smtClean="0">
                <a:ln w="11430"/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ことば</a:t>
            </a:r>
            <a:endParaRPr lang="en-US" altLang="ko-KR" sz="4800" b="1" kern="300" spc="150" dirty="0" smtClean="0">
              <a:ln w="11430"/>
              <a:solidFill>
                <a:schemeClr val="accent2">
                  <a:lumMod val="40000"/>
                  <a:lumOff val="60000"/>
                </a:schemeClr>
              </a:soli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endParaRPr lang="en-US" altLang="ko-KR" sz="1800" b="1" kern="300" spc="150" dirty="0">
              <a:ln w="11430"/>
              <a:solidFill>
                <a:srgbClr val="F8F8F8"/>
              </a:soli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4400" b="1" kern="300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このひとたち</a:t>
            </a:r>
            <a:r>
              <a:rPr lang="ja-JP" altLang="en-US" sz="4400" b="1" kern="300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は</a:t>
            </a:r>
            <a:r>
              <a:rPr lang="ja-JP" altLang="en-US" sz="4400" b="1" kern="300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、ふじんたちや</a:t>
            </a:r>
            <a:endParaRPr lang="en-US" altLang="ja-JP" sz="4400" b="1" kern="300" spc="50" dirty="0" smtClean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4400" b="1" kern="300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イエスの</a:t>
            </a:r>
            <a:r>
              <a:rPr lang="ja-JP" altLang="en-US" sz="4400" b="1" kern="300" spc="50" dirty="0" err="1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はは</a:t>
            </a:r>
            <a:r>
              <a:rPr lang="ja-JP" altLang="en-US" sz="4400" b="1" kern="300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マリヤ</a:t>
            </a:r>
            <a:r>
              <a:rPr lang="ja-JP" altLang="en-US" sz="4400" b="1" kern="300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、</a:t>
            </a:r>
            <a:r>
              <a:rPr lang="ja-JP" altLang="en-US" sz="4400" b="1" kern="300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および</a:t>
            </a:r>
            <a:endParaRPr lang="en-US" altLang="ja-JP" sz="4400" b="1" kern="300" spc="50" dirty="0" smtClean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4400" b="1" kern="300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イエスの　きょうだいたちと　とも</a:t>
            </a:r>
            <a:r>
              <a:rPr lang="ja-JP" altLang="en-US" sz="4400" b="1" kern="300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に</a:t>
            </a:r>
            <a:r>
              <a:rPr lang="ja-JP" altLang="en-US" sz="4400" b="1" kern="300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、</a:t>
            </a:r>
            <a:endParaRPr lang="en-US" altLang="ja-JP" sz="4400" b="1" kern="300" spc="50" dirty="0" smtClean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4400" b="1" kern="300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みな　こころを　あわせ、　</a:t>
            </a:r>
            <a:r>
              <a:rPr lang="ja-JP" altLang="en-US" sz="4400" b="1" kern="300" spc="-100" dirty="0" smtClean="0">
                <a:ln w="11430"/>
                <a:solidFill>
                  <a:srgbClr val="FF66FF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いのりに</a:t>
            </a:r>
            <a:endParaRPr lang="en-US" altLang="ja-JP" sz="4400" b="1" kern="300" spc="-100" dirty="0" smtClean="0">
              <a:ln w="11430"/>
              <a:solidFill>
                <a:srgbClr val="FF66FF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4400" b="1" kern="300" spc="-100" dirty="0" smtClean="0">
                <a:ln w="11430"/>
                <a:solidFill>
                  <a:srgbClr val="FF66FF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せんねんして</a:t>
            </a:r>
            <a:r>
              <a:rPr lang="ja-JP" altLang="en-US" sz="4400" b="1" kern="300" spc="-100" dirty="0">
                <a:ln w="11430"/>
                <a:solidFill>
                  <a:srgbClr val="FF66FF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いた。</a:t>
            </a:r>
            <a:endParaRPr lang="en-US" altLang="ko-KR" sz="4400" b="1" kern="300" spc="-100" dirty="0" smtClean="0">
              <a:ln w="11430"/>
              <a:solidFill>
                <a:srgbClr val="FF66FF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25381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구름 모양 설명선 5"/>
          <p:cNvSpPr/>
          <p:nvPr/>
        </p:nvSpPr>
        <p:spPr>
          <a:xfrm>
            <a:off x="3600400" y="160815"/>
            <a:ext cx="5543600" cy="1800200"/>
          </a:xfrm>
          <a:prstGeom prst="cloudCallout">
            <a:avLst>
              <a:gd name="adj1" fmla="val -65943"/>
              <a:gd name="adj2" fmla="val 45354"/>
            </a:avLst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6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ふくいん　</a:t>
            </a:r>
            <a:r>
              <a:rPr lang="ja-JP" altLang="en-US" sz="60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こくいん</a:t>
            </a:r>
            <a:endParaRPr lang="ko-KR" altLang="en-US" sz="60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</a:endParaRPr>
          </a:p>
        </p:txBody>
      </p:sp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08176"/>
            <a:ext cx="7200800" cy="5449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20834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67544" y="24215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ja-JP" altLang="en-US" sz="60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あさと　よるに　ひとりで</a:t>
            </a:r>
            <a:r>
              <a:rPr lang="en-US" altLang="ja-JP" sz="60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/>
            </a:r>
            <a:br>
              <a:rPr lang="en-US" altLang="ja-JP" sz="60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</a:br>
            <a:r>
              <a:rPr lang="ja-JP" altLang="en-US" sz="60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いのり</a:t>
            </a:r>
            <a:endParaRPr lang="ko-KR" altLang="en-US" sz="60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HY동녘B" pitchFamily="18" charset="-127"/>
            </a:endParaRPr>
          </a:p>
        </p:txBody>
      </p:sp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6140" y="3123515"/>
            <a:ext cx="5372772" cy="3980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8350" y="1052736"/>
            <a:ext cx="3168352" cy="3278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56567"/>
            <a:ext cx="2880320" cy="3141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C:\Users\Administrator\Desktop\그림1.pn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668" l="0" r="100000">
                        <a14:backgroundMark x1="94303" y1="34328" x2="93212" y2="38806"/>
                        <a14:backgroundMark x1="7879" y1="35489" x2="9939" y2="38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717576"/>
            <a:ext cx="3673906" cy="307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6927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>
                <a:solidFill>
                  <a:schemeClr val="bg1"/>
                </a:solidFill>
                <a:latin typeface="HY산B" pitchFamily="18" charset="-127"/>
                <a:ea typeface="HY산B" pitchFamily="18" charset="-127"/>
              </a:rPr>
              <a:t>영성 훈련 </a:t>
            </a:r>
            <a:r>
              <a:rPr lang="en-US" altLang="ko-KR" dirty="0" smtClean="0">
                <a:solidFill>
                  <a:schemeClr val="bg1"/>
                </a:solidFill>
                <a:latin typeface="HY산B" pitchFamily="18" charset="-127"/>
                <a:ea typeface="HY산B" pitchFamily="18" charset="-127"/>
              </a:rPr>
              <a:t>– </a:t>
            </a:r>
            <a:r>
              <a:rPr lang="ko-KR" altLang="en-US" dirty="0" smtClean="0">
                <a:solidFill>
                  <a:schemeClr val="bg1"/>
                </a:solidFill>
                <a:latin typeface="HY산B" pitchFamily="18" charset="-127"/>
                <a:ea typeface="HY산B" pitchFamily="18" charset="-127"/>
              </a:rPr>
              <a:t>참된 성공</a:t>
            </a:r>
            <a:endParaRPr lang="ko-KR" altLang="en-US" dirty="0">
              <a:solidFill>
                <a:schemeClr val="bg1"/>
              </a:solidFill>
              <a:latin typeface="HY산B" pitchFamily="18" charset="-127"/>
              <a:ea typeface="HY산B" pitchFamily="18" charset="-127"/>
            </a:endParaRPr>
          </a:p>
        </p:txBody>
      </p:sp>
      <p:sp>
        <p:nvSpPr>
          <p:cNvPr id="7" name="모서리가 둥근 사각형 설명선 6"/>
          <p:cNvSpPr/>
          <p:nvPr/>
        </p:nvSpPr>
        <p:spPr>
          <a:xfrm>
            <a:off x="611560" y="1880827"/>
            <a:ext cx="2808312" cy="1944216"/>
          </a:xfrm>
          <a:prstGeom prst="wedgeRoundRectCallout">
            <a:avLst>
              <a:gd name="adj1" fmla="val 67712"/>
              <a:gd name="adj2" fmla="val 27128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b="1" dirty="0" smtClean="0"/>
              <a:t>돈이 최고야</a:t>
            </a:r>
            <a:r>
              <a:rPr lang="en-US" altLang="ko-KR" sz="2400" b="1" dirty="0" smtClean="0"/>
              <a:t>!!</a:t>
            </a:r>
            <a:endParaRPr lang="en-US" altLang="ko-KR" sz="2400" b="1" dirty="0"/>
          </a:p>
        </p:txBody>
      </p:sp>
      <p:pic>
        <p:nvPicPr>
          <p:cNvPr id="9" name="그림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2852935"/>
            <a:ext cx="4823796" cy="3174021"/>
          </a:xfrm>
          <a:prstGeom prst="rect">
            <a:avLst/>
          </a:prstGeom>
        </p:spPr>
      </p:pic>
      <p:pic>
        <p:nvPicPr>
          <p:cNvPr id="5" name="Picture 2" descr="C:\Users\최태우\Desktop\야고보서\2013042611271633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44624" y="47294"/>
            <a:ext cx="9144000" cy="6858001"/>
          </a:xfrm>
          <a:prstGeom prst="rect">
            <a:avLst/>
          </a:prstGeom>
          <a:solidFill>
            <a:srgbClr val="FF00FF"/>
          </a:solidFill>
        </p:spPr>
      </p:pic>
      <p:sp>
        <p:nvSpPr>
          <p:cNvPr id="3" name="하트 2"/>
          <p:cNvSpPr/>
          <p:nvPr/>
        </p:nvSpPr>
        <p:spPr>
          <a:xfrm>
            <a:off x="3437384" y="283009"/>
            <a:ext cx="2574776" cy="1656184"/>
          </a:xfrm>
          <a:prstGeom prst="heart">
            <a:avLst/>
          </a:prstGeom>
          <a:solidFill>
            <a:srgbClr val="FF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こころ</a:t>
            </a:r>
            <a:endParaRPr lang="ko-KR" alt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HY동녘B" pitchFamily="18" charset="-127"/>
            </a:endParaRPr>
          </a:p>
        </p:txBody>
      </p:sp>
      <p:sp>
        <p:nvSpPr>
          <p:cNvPr id="6" name="구름 모양 설명선 5"/>
          <p:cNvSpPr/>
          <p:nvPr/>
        </p:nvSpPr>
        <p:spPr>
          <a:xfrm>
            <a:off x="6732240" y="1307790"/>
            <a:ext cx="2521496" cy="1755109"/>
          </a:xfrm>
          <a:prstGeom prst="cloudCallout">
            <a:avLst>
              <a:gd name="adj1" fmla="val -42328"/>
              <a:gd name="adj2" fmla="val 37147"/>
            </a:avLst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200" dirty="0" smtClean="0">
                <a:solidFill>
                  <a:srgbClr val="00B05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たましい</a:t>
            </a:r>
            <a:endParaRPr lang="ko-KR" altLang="en-US" sz="3200" dirty="0">
              <a:solidFill>
                <a:srgbClr val="00B050"/>
              </a:solidFill>
              <a:latin typeface="ＭＳ Ｐゴシック" panose="020B0600070205080204" pitchFamily="50" charset="-128"/>
              <a:ea typeface="HY동녘B" pitchFamily="18" charset="-127"/>
            </a:endParaRPr>
          </a:p>
        </p:txBody>
      </p:sp>
      <p:sp>
        <p:nvSpPr>
          <p:cNvPr id="10" name="타원 9"/>
          <p:cNvSpPr/>
          <p:nvPr/>
        </p:nvSpPr>
        <p:spPr>
          <a:xfrm>
            <a:off x="457200" y="3101937"/>
            <a:ext cx="2530624" cy="108160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かんが</a:t>
            </a:r>
            <a:r>
              <a:rPr lang="ja-JP" altLang="en-US" sz="3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え</a:t>
            </a:r>
            <a:endParaRPr lang="ko-KR" altLang="en-US" sz="3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HY동녘B" pitchFamily="18" charset="-127"/>
            </a:endParaRPr>
          </a:p>
        </p:txBody>
      </p:sp>
      <p:sp>
        <p:nvSpPr>
          <p:cNvPr id="11" name="순서도: 천공 테이프 10"/>
          <p:cNvSpPr/>
          <p:nvPr/>
        </p:nvSpPr>
        <p:spPr>
          <a:xfrm>
            <a:off x="3851920" y="3062900"/>
            <a:ext cx="1763826" cy="1373038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からだ</a:t>
            </a:r>
            <a:endParaRPr lang="ko-KR" alt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HY동녘B" pitchFamily="18" charset="-127"/>
            </a:endParaRPr>
          </a:p>
        </p:txBody>
      </p:sp>
      <p:sp>
        <p:nvSpPr>
          <p:cNvPr id="8" name="폭발 2 7"/>
          <p:cNvSpPr/>
          <p:nvPr/>
        </p:nvSpPr>
        <p:spPr>
          <a:xfrm>
            <a:off x="-126268" y="-119969"/>
            <a:ext cx="9396536" cy="5743947"/>
          </a:xfrm>
          <a:prstGeom prst="irregularSeal2">
            <a:avLst/>
          </a:prstGeom>
          <a:solidFill>
            <a:schemeClr val="accent3">
              <a:lumMod val="50000"/>
            </a:schemeClr>
          </a:solidFill>
          <a:ln w="1016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7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동녘B" pitchFamily="18" charset="-127"/>
                <a:ea typeface="HY동녘B" pitchFamily="18" charset="-127"/>
              </a:rPr>
              <a:t>Oneness</a:t>
            </a:r>
            <a:endParaRPr lang="ko-KR" altLang="en-US" sz="7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동녘B" pitchFamily="18" charset="-127"/>
              <a:ea typeface="HY동녘B" pitchFamily="18" charset="-127"/>
            </a:endParaRPr>
          </a:p>
        </p:txBody>
      </p:sp>
      <p:sp>
        <p:nvSpPr>
          <p:cNvPr id="12" name="폭발 2 11"/>
          <p:cNvSpPr/>
          <p:nvPr/>
        </p:nvSpPr>
        <p:spPr>
          <a:xfrm>
            <a:off x="-1692696" y="-184617"/>
            <a:ext cx="12025336" cy="6495031"/>
          </a:xfrm>
          <a:prstGeom prst="irregularSeal2">
            <a:avLst/>
          </a:prstGeom>
          <a:solidFill>
            <a:srgbClr val="00CC00"/>
          </a:solidFill>
          <a:ln w="1016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7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Y동녘B" pitchFamily="18" charset="-127"/>
                <a:ea typeface="HY동녘B" pitchFamily="18" charset="-127"/>
              </a:rPr>
              <a:t>せかい</a:t>
            </a:r>
            <a:endParaRPr lang="en-US" altLang="ja-JP" sz="72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HY동녘B" pitchFamily="18" charset="-127"/>
              <a:ea typeface="HY동녘B" pitchFamily="18" charset="-127"/>
            </a:endParaRPr>
          </a:p>
          <a:p>
            <a:pPr algn="ctr"/>
            <a:r>
              <a:rPr lang="ja-JP" altLang="en-US" sz="72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Y동녘B" pitchFamily="18" charset="-127"/>
                <a:ea typeface="HY동녘B" pitchFamily="18" charset="-127"/>
              </a:rPr>
              <a:t>ふくいんか</a:t>
            </a:r>
            <a:endParaRPr lang="ko-KR" altLang="en-US" sz="7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HY동녘B" pitchFamily="18" charset="-127"/>
              <a:ea typeface="HY동녘B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147175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제목 1"/>
          <p:cNvSpPr txBox="1">
            <a:spLocks/>
          </p:cNvSpPr>
          <p:nvPr/>
        </p:nvSpPr>
        <p:spPr>
          <a:xfrm>
            <a:off x="251520" y="908720"/>
            <a:ext cx="9348007" cy="16463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1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ja-JP" altLang="en-US" sz="5400" b="1" spc="0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ぜん</a:t>
            </a:r>
            <a:r>
              <a:rPr lang="ja-JP" altLang="en-US" sz="5400" b="1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しんで　こたえを　うけた　せいしょの　なかの　じんぶつ</a:t>
            </a:r>
            <a:endParaRPr lang="en-US" altLang="ko-KR" sz="5400" b="1" spc="0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5" name="Picture 2" descr="C:\Users\Administrator\Desktop\학원복음화\2019\3월학원복음화\11과 전심\3월학원복음화11과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3000314"/>
            <a:ext cx="5433740" cy="3807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5660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제목 1"/>
          <p:cNvSpPr txBox="1">
            <a:spLocks/>
          </p:cNvSpPr>
          <p:nvPr/>
        </p:nvSpPr>
        <p:spPr>
          <a:xfrm>
            <a:off x="467544" y="476672"/>
            <a:ext cx="9348007" cy="19442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1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ja-JP" altLang="en-US" sz="5400" b="1" spc="0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れいはいの　しゅくふくを　</a:t>
            </a:r>
            <a:endParaRPr lang="en-US" altLang="ja-JP" sz="5400" b="1" spc="0" dirty="0" smtClean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>
              <a:lnSpc>
                <a:spcPct val="120000"/>
              </a:lnSpc>
            </a:pPr>
            <a:r>
              <a:rPr lang="ja-JP" altLang="en-US" sz="5400" b="1" spc="0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あじわった　</a:t>
            </a:r>
            <a:r>
              <a:rPr lang="ja-JP" altLang="en-US" sz="5400" b="1" spc="0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アブラハム</a:t>
            </a:r>
            <a:endParaRPr lang="en-US" altLang="ko-KR" sz="5400" b="1" spc="0" dirty="0" smtClean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4" name="Picture 2" descr="C:\Users\Administrator\Desktop\학원복음화\2019\3월학원복음화\11과 전심\3월학원복음화11과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9869" b="100000" l="0" r="47939">
                        <a14:foregroundMark x1="29313" y1="63239" x2="29313" y2="63239"/>
                        <a14:foregroundMark x1="31221" y1="58425" x2="28702" y2="69912"/>
                        <a14:foregroundMark x1="26336" y1="57330" x2="31527" y2="58425"/>
                        <a14:foregroundMark x1="31527" y1="57549" x2="33053" y2="58206"/>
                        <a14:foregroundMark x1="18168" y1="55799" x2="15649" y2="77571"/>
                        <a14:foregroundMark x1="20992" y1="60941" x2="22672" y2="64333"/>
                        <a14:foregroundMark x1="21450" y1="64223" x2="26031" y2="73632"/>
                        <a14:foregroundMark x1="34198" y1="67615" x2="36565" y2="63457"/>
                        <a14:foregroundMark x1="36412" y1="63129" x2="38015" y2="61926"/>
                        <a14:foregroundMark x1="30229" y1="72867" x2="30458" y2="84902"/>
                        <a14:foregroundMark x1="24656" y1="76149" x2="26260" y2="89716"/>
                        <a14:foregroundMark x1="27099" y1="83370" x2="30687" y2="91028"/>
                        <a14:foregroundMark x1="32137" y1="85449" x2="33817" y2="83698"/>
                        <a14:foregroundMark x1="7405" y1="79759" x2="22672" y2="92779"/>
                        <a14:foregroundMark x1="22672" y1="79650" x2="22366" y2="91575"/>
                        <a14:foregroundMark x1="34427" y1="67615" x2="30687" y2="72210"/>
                        <a14:foregroundMark x1="10763" y1="78228" x2="18702" y2="78775"/>
                        <a14:foregroundMark x1="7405" y1="82495" x2="7023" y2="94201"/>
                        <a14:foregroundMark x1="10763" y1="87527" x2="15344" y2="94858"/>
                        <a14:foregroundMark x1="16412" y1="90591" x2="19313" y2="93982"/>
                        <a14:foregroundMark x1="18168" y1="66193" x2="17939" y2="69365"/>
                        <a14:foregroundMark x1="17481" y1="69365" x2="18321" y2="71554"/>
                        <a14:foregroundMark x1="16412" y1="64880" x2="15420" y2="68490"/>
                        <a14:foregroundMark x1="14809" y1="74617" x2="13740" y2="76477"/>
                        <a14:foregroundMark x1="17023" y1="74617" x2="19160" y2="77352"/>
                        <a14:foregroundMark x1="33435" y1="82385" x2="33053" y2="83917"/>
                        <a14:backgroundMark x1="35267" y1="28556" x2="11221" y2="433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-2763688"/>
            <a:ext cx="13849626" cy="9705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6239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제목 1"/>
          <p:cNvSpPr txBox="1">
            <a:spLocks/>
          </p:cNvSpPr>
          <p:nvPr/>
        </p:nvSpPr>
        <p:spPr>
          <a:xfrm>
            <a:off x="467544" y="1628800"/>
            <a:ext cx="9348007" cy="19442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1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5700" b="1" spc="0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かみさまと　ともに</a:t>
            </a:r>
            <a:endParaRPr lang="en-US" altLang="ja-JP" sz="5700" b="1" spc="0" dirty="0" smtClean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5700" b="1" spc="0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いる　おくぎを</a:t>
            </a:r>
            <a:endParaRPr lang="en-US" altLang="ja-JP" sz="5700" b="1" spc="0" dirty="0" smtClean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5700" b="1" spc="0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あじわった　</a:t>
            </a:r>
            <a:endParaRPr lang="en-US" altLang="ja-JP" sz="5700" b="1" spc="0" dirty="0" smtClean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5700" b="1" spc="0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ヨセフ</a:t>
            </a:r>
            <a:endParaRPr lang="en-US" altLang="ko-KR" sz="5700" b="1" spc="0" dirty="0" smtClean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4045" y="1257009"/>
            <a:ext cx="6819132" cy="5600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29584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유월절 양의피 문설주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62352" y="2132856"/>
            <a:ext cx="14902931" cy="5340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16" name="문설주 양의 피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4030" y="4090191"/>
            <a:ext cx="3560217" cy="29360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5" name="제목 1"/>
          <p:cNvSpPr txBox="1">
            <a:spLocks/>
          </p:cNvSpPr>
          <p:nvPr/>
        </p:nvSpPr>
        <p:spPr>
          <a:xfrm>
            <a:off x="81337" y="188640"/>
            <a:ext cx="9815551" cy="176911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1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4800" spc="0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すぎこしの　</a:t>
            </a:r>
            <a:r>
              <a:rPr lang="ja-JP" altLang="en-US" sz="4800" spc="0" dirty="0" err="1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こひ</a:t>
            </a:r>
            <a:r>
              <a:rPr lang="ja-JP" altLang="en-US" sz="4800" spc="0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つじの　ち、</a:t>
            </a:r>
            <a:endParaRPr lang="en-US" altLang="ja-JP" sz="4800" spc="0" dirty="0" smtClean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4800" spc="0" dirty="0" err="1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しゅつ</a:t>
            </a:r>
            <a:r>
              <a:rPr lang="ja-JP" altLang="en-US" sz="4800" spc="0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エジプトの　おくぎを　</a:t>
            </a:r>
            <a:endParaRPr lang="en-US" altLang="ja-JP" sz="4800" spc="0" dirty="0" smtClean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4800" spc="0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しっていた　モーセ</a:t>
            </a:r>
            <a:endParaRPr lang="en-US" altLang="ko-KR" sz="4800" spc="0" dirty="0" smtClean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62720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3311</TotalTime>
  <Words>87</Words>
  <Application>Microsoft Office PowerPoint</Application>
  <PresentationFormat>画面に合わせる (4:3)</PresentationFormat>
  <Paragraphs>60</Paragraphs>
  <Slides>17</Slides>
  <Notes>1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10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17</vt:i4>
      </vt:variant>
    </vt:vector>
  </HeadingPairs>
  <TitlesOfParts>
    <vt:vector size="28" baseType="lpstr">
      <vt:lpstr>(3) 양평군체 B</vt:lpstr>
      <vt:lpstr>HY견고딕</vt:lpstr>
      <vt:lpstr>HY헤드라인M</vt:lpstr>
      <vt:lpstr>HY동녘B</vt:lpstr>
      <vt:lpstr>HY산B</vt:lpstr>
      <vt:lpstr>KT&amp;G 상상제목 B</vt:lpstr>
      <vt:lpstr>KT&amp;G 상상제목OTF B</vt:lpstr>
      <vt:lpstr>맑은 고딕</vt:lpstr>
      <vt:lpstr>ＭＳ Ｐゴシック</vt:lpstr>
      <vt:lpstr>Arial</vt:lpstr>
      <vt:lpstr>Office 테마</vt:lpstr>
      <vt:lpstr>11か  ぜんしん</vt:lpstr>
      <vt:lpstr>PowerPoint プレゼンテーション</vt:lpstr>
      <vt:lpstr>PowerPoint プレゼンテーション</vt:lpstr>
      <vt:lpstr>あさと　よるに　ひとりで 　いのり</vt:lpstr>
      <vt:lpstr>영성 훈련 – 참된 성공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>Microsoft Corporation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6과 사명</dc:title>
  <dc:creator>Registered User</dc:creator>
  <cp:lastModifiedBy>佐々木智香子</cp:lastModifiedBy>
  <cp:revision>138</cp:revision>
  <dcterms:created xsi:type="dcterms:W3CDTF">2019-01-31T16:50:58Z</dcterms:created>
  <dcterms:modified xsi:type="dcterms:W3CDTF">2019-03-15T05:42:52Z</dcterms:modified>
</cp:coreProperties>
</file>