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</p:sldIdLst>
  <p:sldSz cx="24384000" cy="13716000"/>
  <p:notesSz cx="6858000" cy="9144000"/>
  <p:embeddedFontLst>
    <p:embeddedFont>
      <p:font typeface="KT&amp;G 상상제목 B" charset="-127"/>
      <p:regular r:id="rId29"/>
    </p:embeddedFont>
    <p:embeddedFont>
      <p:font typeface="굴림" pitchFamily="34" charset="-127"/>
      <p:regular r:id="rId30"/>
    </p:embeddedFont>
    <p:embeddedFont>
      <p:font typeface="맑은 고딕" pitchFamily="34" charset="-127"/>
      <p:regular r:id="rId31"/>
      <p:bold r:id="rId32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3961" autoAdjust="0"/>
  </p:normalViewPr>
  <p:slideViewPr>
    <p:cSldViewPr showGuides="1">
      <p:cViewPr>
        <p:scale>
          <a:sx n="30" d="100"/>
          <a:sy n="30" d="100"/>
        </p:scale>
        <p:origin x="-408" y="-149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997997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暗やみ文化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全世界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刻印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7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今日のみことば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祈りの手帳黙想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今日の祈り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今日の伝道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福音エリート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DNA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福音エリート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DNA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/>
              <a:t>福音エリート</a:t>
            </a:r>
            <a:r>
              <a:rPr lang="ko-KR" altLang="ko-KR" dirty="0" smtClean="0"/>
              <a:t>DNA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学校教育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神様がない成功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刻印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だましごと</a:t>
            </a:r>
          </a:p>
          <a:p>
            <a:r>
              <a:rPr lang="ja-JP" altLang="en-US" dirty="0" smtClean="0">
                <a:ea typeface="굴림" pitchFamily="50" charset="-127"/>
              </a:rPr>
              <a:t>成功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限界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霊的問題</a:t>
            </a:r>
          </a:p>
          <a:p>
            <a:r>
              <a:rPr lang="ja-JP" altLang="en-US" dirty="0" smtClean="0">
                <a:ea typeface="굴림" pitchFamily="50" charset="-127"/>
              </a:rPr>
              <a:t>目標ではない。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奴隷となったところ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 smtClean="0"/>
              <a:t>(</a:t>
            </a:r>
            <a:r>
              <a:rPr lang="ja-JP" altLang="en-US" dirty="0" smtClean="0"/>
              <a:t>エジプト</a:t>
            </a:r>
            <a:r>
              <a:rPr lang="ko-KR" altLang="ko-KR" dirty="0" smtClean="0"/>
              <a:t>)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バビロン、ローマ</a:t>
            </a:r>
            <a:endParaRPr lang="ko-KR" dirty="0">
              <a:ea typeface="굴림" pitchFamily="50" charset="-127"/>
            </a:endParaRPr>
          </a:p>
          <a:p>
            <a:r>
              <a:rPr lang="ja-JP" altLang="en-US" sz="1800" dirty="0" err="1" smtClean="0">
                <a:ea typeface="굴림" pitchFamily="50" charset="-127"/>
              </a:rPr>
              <a:t>おろそ</a:t>
            </a:r>
            <a:r>
              <a:rPr lang="ja-JP" altLang="en-US" sz="1800" dirty="0" smtClean="0">
                <a:ea typeface="굴림" pitchFamily="50" charset="-127"/>
              </a:rPr>
              <a:t>しい捕虜、奴隷、属国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理由はなんでしょうか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過越の羊の血</a:t>
            </a:r>
          </a:p>
          <a:p>
            <a:r>
              <a:rPr lang="ja-JP" altLang="en-US" dirty="0" smtClean="0">
                <a:ea typeface="굴림" pitchFamily="50" charset="-127"/>
              </a:rPr>
              <a:t>福音をのがしたため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刻印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福音エリート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DNA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箱を作りなさい。</a:t>
            </a:r>
          </a:p>
          <a:p>
            <a:r>
              <a:rPr lang="ja-JP" altLang="en-US" dirty="0" smtClean="0">
                <a:ea typeface="굴림" pitchFamily="50" charset="-127"/>
              </a:rPr>
              <a:t>契約の箱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みことば、アロンのつえ、マナの入った壷</a:t>
            </a:r>
          </a:p>
          <a:p>
            <a:r>
              <a:rPr lang="ja-JP" altLang="en-US" dirty="0" smtClean="0">
                <a:ea typeface="굴림" pitchFamily="50" charset="-127"/>
              </a:rPr>
              <a:t>行く所に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ヨルダン川、エリコ、神殿建築</a:t>
            </a:r>
          </a:p>
          <a:p>
            <a:r>
              <a:rPr lang="ja-JP" altLang="en-US" dirty="0" smtClean="0">
                <a:ea typeface="굴림" pitchFamily="50" charset="-127"/>
              </a:rPr>
              <a:t>今どこ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何の意味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CC82C1-E7A8-44A1-9E80-1751EF9F3DD7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85980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8200E2-DF77-4FC0-952C-3D25F866E77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59949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2DC607-60A3-4A51-81E4-99FF565610B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72455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61560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7563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65642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91114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5710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7411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9016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32466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3B2C65-7639-42F6-97D6-0DCB370EAC7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465600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487312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6377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48933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7953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53428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243293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8836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5818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84850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304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7FE16A-3B7F-4189-AA0E-B4025BECCBC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544801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707976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395749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38939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18403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06904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63832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871697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69508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19939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8150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7C1CB0-7C64-43DA-92FC-F568F4D224D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641908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7887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895090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548975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86278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9079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3FC08-7DAE-4164-A68D-AD5081F4DC83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82743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08D1C6-F565-4554-B064-0C241F6083E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25473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6EDD3B-B307-42D6-AC5E-5873D274507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41905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751E40-6F3D-416B-AB57-0008807152EC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31444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69E1CC-057C-4DB5-90F9-4356AD4851F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09055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2BF236DD-541D-4FD4-979D-E916E13E74D2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73369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6.wma"/><Relationship Id="rId6" Type="http://schemas.microsoft.com/office/2007/relationships/media" Target="../media/media6.wm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7.wm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microsoft.com/office/2007/relationships/media" Target="../media/media7.wma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media" Target="../media/media1.wm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5.xml"/><Relationship Id="rId1" Type="http://schemas.openxmlformats.org/officeDocument/2006/relationships/video" Target="24%20&#4363;&#4456;&#4361;&#4462;&#4354;&#4469;&#4535;%20&#4361;&#4449;&#4357;&#4449;&#4540;&#4363;&#4469;%20(MR).m4a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2.wma"/><Relationship Id="rId6" Type="http://schemas.microsoft.com/office/2007/relationships/media" Target="../media/media2.wm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wma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4.wma"/><Relationship Id="rId1" Type="http://schemas.openxmlformats.org/officeDocument/2006/relationships/audio" Target="../media/media3.wma"/><Relationship Id="rId6" Type="http://schemas.microsoft.com/office/2007/relationships/media" Target="../media/media3.wm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5.wma"/><Relationship Id="rId6" Type="http://schemas.openxmlformats.org/officeDocument/2006/relationships/image" Target="../media/image9.png"/><Relationship Id="rId5" Type="http://schemas.microsoft.com/office/2007/relationships/media" Target="../media/media5.wma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レムナントが　しるべき　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しんめいき</a:t>
            </a:r>
            <a:endParaRPr lang="ko-KR" sz="1800" dirty="0">
              <a:latin typeface="KT&amp;G 상상제목 B" pitchFamily="2" charset="-127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ᅲ월절 문설주 양의 피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04" y="0"/>
            <a:ext cx="41798876" cy="138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여자의 후손 그리스도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2200" y="1466850"/>
            <a:ext cx="9498013" cy="1230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7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예수 십자가 미소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13638" y="882650"/>
            <a:ext cx="9355137" cy="119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026525" y="1108075"/>
            <a:ext cx="6329363" cy="1149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예수 완성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5600" y="1060450"/>
            <a:ext cx="13512800" cy="1159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무기력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048750" y="1536700"/>
            <a:ext cx="6284913" cy="10641013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5602" name="Picture 2" descr="렘넌트 십자기 힘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26625" y="1481138"/>
            <a:ext cx="4729163" cy="10752137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5603" name="승리1.mp3" descr="승리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25" y="310832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2560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언약궤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13716000" cy="13714413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렘넌트 여자 기도 2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69288" y="220663"/>
            <a:ext cx="7843837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렘넌트 여자 기도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37550" y="220663"/>
            <a:ext cx="770731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10450513" y="6362700"/>
            <a:ext cx="12687300" cy="6497638"/>
            <a:chOff x="-1" y="0"/>
            <a:chExt cx="12688040" cy="6499102"/>
          </a:xfrm>
        </p:grpSpPr>
        <p:pic>
          <p:nvPicPr>
            <p:cNvPr id="35843" name="Picture 3" descr="whitepool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68" y="5475801"/>
              <a:ext cx="10700471" cy="1023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481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5844" name="Group 4"/>
            <p:cNvGrpSpPr>
              <a:grpSpLocks/>
            </p:cNvGrpSpPr>
            <p:nvPr/>
          </p:nvGrpSpPr>
          <p:grpSpPr bwMode="auto">
            <a:xfrm>
              <a:off x="0" y="0"/>
              <a:ext cx="10320179" cy="5916007"/>
              <a:chOff x="0" y="0"/>
              <a:chExt cx="10320179" cy="5916007"/>
            </a:xfrm>
          </p:grpSpPr>
          <p:pic>
            <p:nvPicPr>
              <p:cNvPr id="35845" name="Picture 5" descr="고통 인간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6237"/>
                <a:ext cx="8856146" cy="54235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91361" dir="3955255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</a:extLst>
            </p:spPr>
          </p:pic>
          <p:pic>
            <p:nvPicPr>
              <p:cNvPr id="35846" name="Picture 6" descr="우울증2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6401" y="0"/>
                <a:ext cx="4563778" cy="59160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91361" dir="3955255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</a:extLst>
            </p:spPr>
          </p:pic>
        </p:grpSp>
      </p:grpSp>
      <p:pic>
        <p:nvPicPr>
          <p:cNvPr id="35847" name="Picture 7" descr="그리스도 빛 전도 렘넌트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17738" y="1212850"/>
            <a:ext cx="7854950" cy="96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5848" name="Group 8"/>
          <p:cNvGrpSpPr>
            <a:grpSpLocks/>
          </p:cNvGrpSpPr>
          <p:nvPr/>
        </p:nvGrpSpPr>
        <p:grpSpPr bwMode="auto">
          <a:xfrm rot="465927">
            <a:off x="6540500" y="-368300"/>
            <a:ext cx="18973800" cy="19377025"/>
            <a:chOff x="-1" y="-1"/>
            <a:chExt cx="18973804" cy="19378836"/>
          </a:xfrm>
        </p:grpSpPr>
        <p:pic>
          <p:nvPicPr>
            <p:cNvPr id="35849" name="Picture 9" descr="whitefixtureshaf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17840803">
              <a:off x="5417411" y="3248692"/>
              <a:ext cx="8138981" cy="17151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850" name="Picture 10" descr="whitefixtureshaf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15471282">
              <a:off x="5850945" y="-2664026"/>
              <a:ext cx="7212586" cy="15677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851" name="Picture 11" descr="whitefixtureshaf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16563761">
              <a:off x="5850945" y="288530"/>
              <a:ext cx="7212586" cy="15850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5852" name="Sound 22.mp3" descr="Sound 2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5100" y="1857375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3585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학교 남자 렘넌트 상담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368300" y="0"/>
            <a:ext cx="25120600" cy="147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Untitled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24382413" cy="138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Untitled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52400" y="344488"/>
            <a:ext cx="11553825" cy="133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언약궤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54100" y="769938"/>
            <a:ext cx="7912100" cy="7913687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8" name="Picture 4" descr="모세 십계명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16825" y="1349375"/>
            <a:ext cx="9148763" cy="1240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Untitled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0163" y="1603375"/>
            <a:ext cx="24444326" cy="141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타이틀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0163" y="7516813"/>
            <a:ext cx="24444326" cy="6221412"/>
          </a:xfrm>
          <a:prstGeom prst="rect">
            <a:avLst/>
          </a:prstGeom>
          <a:noFill/>
          <a:ln>
            <a:noFill/>
          </a:ln>
          <a:effectLst>
            <a:outerShdw blurRad="63500" dist="111690" dir="3111061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151" name="Rectangle 7"/>
          <p:cNvSpPr>
            <a:spLocks/>
          </p:cNvSpPr>
          <p:nvPr/>
        </p:nvSpPr>
        <p:spPr bwMode="auto">
          <a:xfrm>
            <a:off x="565742" y="9575004"/>
            <a:ext cx="4401845" cy="39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25000" dirty="0" smtClean="0">
                <a:solidFill>
                  <a:srgbClr val="0050B1"/>
                </a:solidFill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2</a:t>
            </a:r>
            <a:r>
              <a:rPr lang="ja-JP" altLang="en-US" sz="20000" dirty="0" smtClean="0">
                <a:solidFill>
                  <a:srgbClr val="0050B1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か</a:t>
            </a:r>
            <a:endParaRPr lang="ko-KR" sz="2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pple SD 산돌고딕 Neo 강한 볼드체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7007424" y="8010128"/>
            <a:ext cx="14346876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けいやくと　</a:t>
            </a:r>
            <a:r>
              <a:rPr lang="ja-JP" altLang="en-US" sz="10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けい</a:t>
            </a:r>
            <a:r>
              <a:rPr lang="ja-JP" altLang="en-US" sz="1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やくのは</a:t>
            </a:r>
            <a:r>
              <a:rPr lang="ja-JP" altLang="en-US" sz="10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こ</a:t>
            </a:r>
            <a:endParaRPr lang="ko-KR" sz="100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강한 볼드체" charset="0"/>
            </a:endParaRPr>
          </a:p>
        </p:txBody>
      </p:sp>
      <p:sp>
        <p:nvSpPr>
          <p:cNvPr id="6153" name="Rectangle 9"/>
          <p:cNvSpPr>
            <a:spLocks/>
          </p:cNvSpPr>
          <p:nvPr/>
        </p:nvSpPr>
        <p:spPr bwMode="auto">
          <a:xfrm>
            <a:off x="8553338" y="10230346"/>
            <a:ext cx="10528523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しんめいき</a:t>
            </a:r>
            <a:r>
              <a:rPr lang="ko-KR" sz="1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10:1~11</a:t>
            </a:r>
            <a:endParaRPr lang="ko-KR" altLang="ko-KR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pic>
        <p:nvPicPr>
          <p:cNvPr id="6154" name="intro.mp3" descr="intr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95607" y="1184275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4675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</p:cTn>
                <p:tgtEl>
                  <p:spTgt spid="615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  <p:bldLst>
      <p:bldP spid="6151" grpId="0" autoUpdateAnimBg="0"/>
      <p:bldP spid="6152" grpId="0" autoUpdateAnimBg="0"/>
      <p:bldP spid="615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부록이미지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38613" y="1136650"/>
            <a:ext cx="16103600" cy="11442700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부록이미지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02425" y="730250"/>
            <a:ext cx="10977563" cy="12253913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부록이미지-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74100" y="1187450"/>
            <a:ext cx="7035800" cy="11341100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/>
          </p:cNvSpPr>
          <p:nvPr/>
        </p:nvSpPr>
        <p:spPr bwMode="auto">
          <a:xfrm>
            <a:off x="3767064" y="6713984"/>
            <a:ext cx="16605507" cy="4085734"/>
          </a:xfrm>
          <a:prstGeom prst="rect">
            <a:avLst/>
          </a:prstGeom>
          <a:noFill/>
          <a:ln>
            <a:noFill/>
          </a:ln>
          <a:effectLst>
            <a:outerShdw blurRad="50800" dist="152400" dir="342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けいやくの　はこが　いくところに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  <a:sym typeface="KT&amp;G SangSangTitle B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き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せきが　おこりました</a:t>
            </a:r>
            <a:endParaRPr lang="ko-KR" altLang="en-US" sz="9600" dirty="0">
              <a:latin typeface="ＭＳ Ｐゴシック" pitchFamily="50" charset="-128"/>
              <a:ea typeface="KT&amp;G 상상제목 B" pitchFamily="2" charset="-127"/>
              <a:sym typeface="KT&amp;G SangSangTitle B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3046984" y="665312"/>
            <a:ext cx="17764478" cy="4431983"/>
          </a:xfrm>
          <a:prstGeom prst="rect">
            <a:avLst/>
          </a:prstGeom>
          <a:noFill/>
          <a:ln>
            <a:noFill/>
          </a:ln>
          <a:effectLst>
            <a:outerShdw blurRad="50800" dist="152400" dir="342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みことば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を　にぎって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  <a:sym typeface="KT&amp;G SangSangTitle B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わたしのことにする　もくそうじかん</a:t>
            </a:r>
            <a:endParaRPr lang="ko-KR" altLang="en-US" sz="14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5" name="24 예수님 사랑이 (MR).m4a" descr="24 예수님 사랑이 (MR).m4a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5584" y="3041576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4842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789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526704" y="1241376"/>
            <a:ext cx="12187632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しんめいき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10:4~5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890588" y="4144446"/>
            <a:ext cx="22601237" cy="775596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いた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あの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あつ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まりの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ひ</a:t>
            </a:r>
            <a:r>
              <a:rPr lang="ja-JP" altLang="ja-JP" sz="7200" dirty="0" err="1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やま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ひ</a:t>
            </a:r>
            <a:r>
              <a:rPr lang="ja-JP" altLang="ja-JP" sz="7200" dirty="0" err="1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なか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あなたがたに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つ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げた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じゅう</a:t>
            </a:r>
            <a:r>
              <a:rPr lang="ja-JP" altLang="ja-JP" sz="7200" dirty="0" err="1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ことば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まえ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おな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じ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ぶん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きしるされた。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それを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わたし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さず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けた。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む</a:t>
            </a:r>
            <a:r>
              <a:rPr lang="en-US" altLang="ja-JP" sz="72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なお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って、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やま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くだ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り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いた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わたし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つく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はこ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なか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smtClean="0">
                <a:latin typeface="ＭＳ Ｐゴシック" pitchFamily="50" charset="-128"/>
                <a:ea typeface="ＭＳ Ｐゴシック" pitchFamily="50" charset="-128"/>
              </a:rPr>
              <a:t>　おさ</a:t>
            </a:r>
            <a:r>
              <a:rPr lang="ja-JP" altLang="ja-JP" sz="7200" smtClean="0">
                <a:latin typeface="ＭＳ Ｐゴシック" pitchFamily="50" charset="-128"/>
                <a:ea typeface="ＭＳ Ｐゴシック" pitchFamily="50" charset="-128"/>
              </a:rPr>
              <a:t>めたので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、それ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そこにある。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めい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じられた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とおりである。</a:t>
            </a:r>
            <a:r>
              <a:rPr lang="en-US" altLang="ja-JP" sz="7200" dirty="0" smtClean="0">
                <a:latin typeface="ＭＳ Ｐゴシック" pitchFamily="50" charset="-128"/>
                <a:ea typeface="ＭＳ Ｐゴシック" pitchFamily="50" charset="-128"/>
              </a:rPr>
              <a:t> </a:t>
            </a:r>
            <a:endParaRPr lang="ja-JP" altLang="ja-JP" sz="7200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스마트폰 TV 게임 컴퓨터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08588" y="1774825"/>
            <a:ext cx="13965237" cy="1016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학교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24384000" cy="137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 descr="불신자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43638" y="3162300"/>
            <a:ext cx="11895137" cy="10579100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엘리트 회사원 성공자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61125" y="1320800"/>
            <a:ext cx="11460163" cy="1107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이집트 노예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763" y="-26988"/>
            <a:ext cx="40782876" cy="1376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노예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9650" y="625475"/>
            <a:ext cx="17283113" cy="12169775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339" name="채찍(Echo)1.mp3" descr="채찍(Echo)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21768" y="17155144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57526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1433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노예3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1088" y="963613"/>
            <a:ext cx="22220237" cy="11787187"/>
          </a:xfrm>
          <a:prstGeom prst="rect">
            <a:avLst/>
          </a:prstGeom>
          <a:noFill/>
          <a:ln>
            <a:noFill/>
          </a:ln>
          <a:effectLst>
            <a:outerShdw blurRad="63500" dist="164387" dir="2299555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6" name="여자 울음소리2 (매우 짧은 것).mp3" descr="여자 울음소리2 (매우 짧은 것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1000" y="232149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웃 웃 웃.mp3" descr="웃 웃 우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1000" y="124137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638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638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억울한 이스라엘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5088" y="-288925"/>
            <a:ext cx="24514176" cy="141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한숨.mp3" descr="한수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6208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4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144</Words>
  <Application>Microsoft Office PowerPoint</Application>
  <PresentationFormat>ユーザー設定</PresentationFormat>
  <Paragraphs>42</Paragraphs>
  <Slides>23</Slides>
  <Notes>15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Arial</vt:lpstr>
      <vt:lpstr>ＭＳ Ｐゴシック</vt:lpstr>
      <vt:lpstr>Apple SD 산돌고딕 Neo 옅은체</vt:lpstr>
      <vt:lpstr>KT&amp;G 상상제목 B</vt:lpstr>
      <vt:lpstr>Apple SD 산돌고딕 Neo 강한 볼드체</vt:lpstr>
      <vt:lpstr>KT&amp;G SangSangTitle B</vt:lpstr>
      <vt:lpstr>Avenir Roman</vt:lpstr>
      <vt:lpstr>굴림</vt:lpstr>
      <vt:lpstr>맑은 고딕</vt:lpstr>
      <vt:lpstr>Gradient</vt:lpstr>
      <vt:lpstr>Gradient - 제목 - 중앙</vt:lpstr>
      <vt:lpstr>Gradient - 빈 페이지</vt:lpstr>
      <vt:lpstr>1_Gradient - 빈 페이지</vt:lpstr>
      <vt:lpstr>レムナントが　しるべき　 しんめいき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신명기</dc:title>
  <dc:creator>KT_iMac</dc:creator>
  <cp:lastModifiedBy>chikako</cp:lastModifiedBy>
  <cp:revision>19</cp:revision>
  <dcterms:modified xsi:type="dcterms:W3CDTF">2014-09-05T13:02:07Z</dcterms:modified>
</cp:coreProperties>
</file>