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5" r:id="rId2"/>
    <p:sldMasterId id="2147483677" r:id="rId3"/>
  </p:sldMasterIdLst>
  <p:notesMasterIdLst>
    <p:notesMasterId r:id="rId21"/>
  </p:notesMasterIdLst>
  <p:sldIdLst>
    <p:sldId id="256" r:id="rId4"/>
    <p:sldId id="257" r:id="rId5"/>
    <p:sldId id="258" r:id="rId6"/>
    <p:sldId id="272" r:id="rId7"/>
    <p:sldId id="259" r:id="rId8"/>
    <p:sldId id="260" r:id="rId9"/>
    <p:sldId id="261" r:id="rId10"/>
    <p:sldId id="271" r:id="rId11"/>
    <p:sldId id="275" r:id="rId12"/>
    <p:sldId id="262" r:id="rId13"/>
    <p:sldId id="273" r:id="rId14"/>
    <p:sldId id="265" r:id="rId15"/>
    <p:sldId id="266" r:id="rId16"/>
    <p:sldId id="267" r:id="rId17"/>
    <p:sldId id="268" r:id="rId18"/>
    <p:sldId id="269" r:id="rId19"/>
    <p:sldId id="274" r:id="rId20"/>
  </p:sldIdLst>
  <p:sldSz cx="24384000" cy="13716000"/>
  <p:notesSz cx="6858000" cy="9144000"/>
  <p:embeddedFontLst>
    <p:embeddedFont>
      <p:font typeface="KT&amp;G 상상제목 B" charset="-127"/>
      <p:regular r:id="rId22"/>
    </p:embeddedFont>
    <p:embeddedFont>
      <p:font typeface="맑은 고딕" pitchFamily="34" charset="-127"/>
      <p:regular r:id="rId23"/>
      <p:bold r:id="rId24"/>
    </p:embeddedFont>
  </p:embeddedFontLst>
  <p:defaultTextStyle>
    <a:lvl1pPr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35" autoAdjust="0"/>
    <p:restoredTop sz="79496" autoAdjust="0"/>
  </p:normalViewPr>
  <p:slideViewPr>
    <p:cSldViewPr showGuides="1">
      <p:cViewPr>
        <p:scale>
          <a:sx n="25" d="100"/>
          <a:sy n="25" d="100"/>
        </p:scale>
        <p:origin x="-274" y="-28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5382190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3. 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みことばを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伝(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つた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える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者(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しゃ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は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祝福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しゅくふく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されます</a:t>
            </a: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1) 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イスラエルの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民(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たみ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はヨルダン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川(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がわ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渡(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わた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りま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ヨシュア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3:1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13)</a:t>
            </a:r>
            <a:endParaRPr lang="ja-JP" altLang="ja-JP" sz="32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   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エリコの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城壁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じょうへき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崩(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くず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れま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ヨシュア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6:1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22)</a:t>
            </a:r>
            <a:endParaRPr lang="ja-JP" altLang="ja-JP" sz="32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   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太陽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たいよう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と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月(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つき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がとどまりました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ヨシュア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10:10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14)</a:t>
            </a:r>
            <a:endParaRPr lang="ja-JP" altLang="ja-JP" sz="32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2) 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カレブがヘブロンを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相続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そうぞく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地(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ち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として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受(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う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け継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つ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ぎま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ヨシュア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14:6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15)</a:t>
            </a:r>
            <a:endParaRPr lang="ja-JP" altLang="ja-JP" sz="32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3) 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神様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かみさま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のみことばが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臨(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のぞ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まれない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時代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じだい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にサムエルを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呼(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よ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ばれました</a:t>
            </a: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Ⅰサムエル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3:1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3)</a:t>
            </a:r>
            <a:endParaRPr lang="ja-JP" altLang="ja-JP" sz="32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ダビデは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神殿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しんでん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建築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けん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ちく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のために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献金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けんきん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をささげた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後(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あと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、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感謝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かんしゃ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祈(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いの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りを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ささげました</a:t>
            </a: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Ⅰ歴代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29:10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14)</a:t>
            </a:r>
            <a:endParaRPr lang="ja-JP" altLang="ja-JP" sz="32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 dirty="0"/>
              <a:t>3)  </a:t>
            </a:r>
            <a:r>
              <a:rPr sz="3200" dirty="0" err="1"/>
              <a:t>하나님의</a:t>
            </a:r>
            <a:r>
              <a:rPr sz="3200" dirty="0"/>
              <a:t> </a:t>
            </a:r>
            <a:r>
              <a:rPr sz="3200" dirty="0" err="1"/>
              <a:t>말씀이</a:t>
            </a:r>
            <a:r>
              <a:rPr sz="3200" dirty="0"/>
              <a:t> </a:t>
            </a:r>
            <a:r>
              <a:rPr sz="3200" dirty="0" err="1"/>
              <a:t>희귀한</a:t>
            </a:r>
            <a:r>
              <a:rPr sz="3200" dirty="0"/>
              <a:t> </a:t>
            </a:r>
            <a:r>
              <a:rPr sz="3200" dirty="0" err="1"/>
              <a:t>시대에</a:t>
            </a:r>
            <a:r>
              <a:rPr sz="3200" dirty="0"/>
              <a:t> </a:t>
            </a:r>
            <a:r>
              <a:rPr sz="3200" dirty="0" err="1"/>
              <a:t>하나님은</a:t>
            </a:r>
            <a:r>
              <a:rPr sz="3200" dirty="0"/>
              <a:t> </a:t>
            </a:r>
            <a:r>
              <a:rPr sz="3200" dirty="0" err="1"/>
              <a:t>사무엘을</a:t>
            </a:r>
            <a:r>
              <a:rPr sz="3200" dirty="0"/>
              <a:t> </a:t>
            </a:r>
            <a:r>
              <a:rPr sz="3200" dirty="0" err="1"/>
              <a:t>부르셨어요</a:t>
            </a:r>
            <a:r>
              <a:rPr sz="3200" dirty="0"/>
              <a:t>. </a:t>
            </a:r>
            <a:r>
              <a:rPr sz="3200" dirty="0" err="1"/>
              <a:t>사무엘상</a:t>
            </a:r>
            <a:r>
              <a:rPr sz="3200" dirty="0"/>
              <a:t> 3:1~3 </a:t>
            </a:r>
            <a:br>
              <a:rPr sz="3200" dirty="0"/>
            </a:br>
            <a:r>
              <a:rPr sz="3200" dirty="0" err="1"/>
              <a:t>다윗은</a:t>
            </a:r>
            <a:r>
              <a:rPr sz="3200" dirty="0"/>
              <a:t> </a:t>
            </a:r>
            <a:r>
              <a:rPr sz="3200" dirty="0" err="1"/>
              <a:t>성전</a:t>
            </a:r>
            <a:r>
              <a:rPr sz="3200" dirty="0"/>
              <a:t> </a:t>
            </a:r>
            <a:r>
              <a:rPr sz="3200" dirty="0" err="1"/>
              <a:t>건축을</a:t>
            </a:r>
            <a:r>
              <a:rPr sz="3200" dirty="0"/>
              <a:t> </a:t>
            </a:r>
            <a:r>
              <a:rPr sz="3200" dirty="0" err="1"/>
              <a:t>위해</a:t>
            </a:r>
            <a:r>
              <a:rPr sz="3200" dirty="0"/>
              <a:t> </a:t>
            </a:r>
            <a:r>
              <a:rPr sz="3200" dirty="0" err="1"/>
              <a:t>헌금을</a:t>
            </a:r>
            <a:r>
              <a:rPr sz="3200" dirty="0"/>
              <a:t> 한 후 </a:t>
            </a:r>
            <a:r>
              <a:rPr sz="3200" dirty="0" err="1"/>
              <a:t>감사기도를</a:t>
            </a:r>
            <a:r>
              <a:rPr sz="3200" dirty="0"/>
              <a:t> </a:t>
            </a:r>
            <a:r>
              <a:rPr sz="3200" dirty="0" err="1"/>
              <a:t>드렸어요</a:t>
            </a:r>
            <a:r>
              <a:rPr sz="3200" dirty="0"/>
              <a:t>. </a:t>
            </a:r>
            <a:r>
              <a:rPr sz="3200" dirty="0" err="1"/>
              <a:t>역대상</a:t>
            </a:r>
            <a:r>
              <a:rPr sz="3200" dirty="0"/>
              <a:t> 29:10~14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3) 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神様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かみさま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のみことばが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臨(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のぞ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まれない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時代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じだい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にサムエルを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呼(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よ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ばれました</a:t>
            </a: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Ⅰサムエル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3:1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3)</a:t>
            </a:r>
            <a:endParaRPr lang="ja-JP" altLang="ja-JP" sz="32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ダビデは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神殿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しんでん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建築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けん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ちく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のために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献金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けんきん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をささげた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後(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あと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、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感謝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かんしゃ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祈(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いの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りを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ささげました</a:t>
            </a: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Ⅰ歴代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29:10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14)</a:t>
            </a:r>
            <a:endParaRPr lang="ja-JP" altLang="ja-JP" sz="32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1. 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カナンに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入(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はい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る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信(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しん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)徒(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と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持(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も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つべ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きみことばがあります</a:t>
            </a: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1) 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犠牲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ぎせい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のいけにえの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契約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けいやく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持(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も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たなければなりません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出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3:18)</a:t>
            </a:r>
            <a:endParaRPr lang="ja-JP" altLang="ja-JP" sz="32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 dirty="0"/>
              <a:t>2) </a:t>
            </a:r>
            <a:r>
              <a:rPr sz="3200" dirty="0" err="1"/>
              <a:t>출애굽의</a:t>
            </a:r>
            <a:r>
              <a:rPr sz="3200" dirty="0"/>
              <a:t> </a:t>
            </a:r>
            <a:r>
              <a:rPr sz="3200" dirty="0" err="1"/>
              <a:t>비밀을</a:t>
            </a:r>
            <a:r>
              <a:rPr sz="3200" dirty="0"/>
              <a:t> </a:t>
            </a:r>
            <a:r>
              <a:rPr sz="3200" dirty="0" err="1"/>
              <a:t>가져야해요</a:t>
            </a:r>
            <a:r>
              <a:rPr sz="3200" dirty="0"/>
              <a:t>. </a:t>
            </a:r>
            <a:r>
              <a:rPr sz="3200" dirty="0" err="1"/>
              <a:t>출애굽기</a:t>
            </a:r>
            <a:r>
              <a:rPr sz="3200" dirty="0"/>
              <a:t> 5:1~12:51</a:t>
            </a:r>
          </a:p>
          <a:p>
            <a:pPr lvl="0">
              <a:defRPr sz="1800"/>
            </a:pPr>
            <a:r>
              <a:rPr sz="3200" dirty="0"/>
              <a:t>3) </a:t>
            </a:r>
            <a:r>
              <a:rPr sz="3200" dirty="0" err="1"/>
              <a:t>세절기의</a:t>
            </a:r>
            <a:r>
              <a:rPr sz="3200" dirty="0"/>
              <a:t> </a:t>
            </a:r>
            <a:r>
              <a:rPr sz="3200" dirty="0" err="1"/>
              <a:t>비밀을</a:t>
            </a:r>
            <a:r>
              <a:rPr sz="3200" dirty="0"/>
              <a:t> </a:t>
            </a:r>
            <a:r>
              <a:rPr sz="3200" dirty="0" err="1"/>
              <a:t>가져야해요</a:t>
            </a:r>
            <a:r>
              <a:rPr sz="3200" dirty="0"/>
              <a:t>. </a:t>
            </a:r>
            <a:r>
              <a:rPr sz="3200" dirty="0" err="1"/>
              <a:t>신명기</a:t>
            </a:r>
            <a:r>
              <a:rPr sz="3200" dirty="0"/>
              <a:t> 16:1~16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出エジプト→ カナン</a:t>
            </a:r>
          </a:p>
          <a:p>
            <a:pPr lvl="0">
              <a:defRPr sz="1800"/>
            </a:pPr>
            <a:r>
              <a:rPr lang="ja-JP" altLang="en-US" sz="3200" dirty="0" smtClean="0"/>
              <a:t>“</a:t>
            </a:r>
            <a:r>
              <a:rPr lang="ja-JP" altLang="en-US" sz="3200" dirty="0" err="1" smtClean="0"/>
              <a:t>み</a:t>
            </a:r>
            <a:r>
              <a:rPr lang="ja-JP" altLang="en-US" sz="3200" dirty="0" smtClean="0"/>
              <a:t>ことばをついて行け” </a:t>
            </a:r>
            <a:r>
              <a:rPr lang="en-US" altLang="ja-JP" sz="3200" dirty="0" smtClean="0"/>
              <a:t>- “</a:t>
            </a:r>
            <a:r>
              <a:rPr lang="ja-JP" altLang="en-US" sz="3200" dirty="0" smtClean="0"/>
              <a:t>すべての民族の上に優れるように”</a:t>
            </a:r>
          </a:p>
          <a:p>
            <a:pPr lvl="0">
              <a:defRPr sz="1800"/>
            </a:pPr>
            <a:r>
              <a:rPr lang="ja-JP" altLang="en-US" sz="3200" dirty="0" smtClean="0"/>
              <a:t>“入っても出て行っても祝福”</a:t>
            </a:r>
            <a:r>
              <a:rPr lang="en-US" altLang="ja-JP" sz="3200" dirty="0" smtClean="0"/>
              <a:t>,“</a:t>
            </a:r>
            <a:r>
              <a:rPr lang="ja-JP" altLang="en-US" sz="3200" dirty="0" smtClean="0"/>
              <a:t>すべての所産、家畜の子、土地”</a:t>
            </a:r>
            <a:endParaRPr sz="3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2. 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みことばに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従(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したが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う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者(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もの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は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祝福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しゅくふく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受(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う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けます</a:t>
            </a: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　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主(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しゅ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御声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みこえ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によく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聞(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き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き従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したが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い、すべての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命令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めいれい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守(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まも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り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行(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おこ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なう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なら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祝福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しゅくふく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受(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う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けます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申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28:1)</a:t>
            </a:r>
            <a:endParaRPr lang="ja-JP" altLang="ja-JP" sz="32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2) 入(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はい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るときも、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出(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て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行(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い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くときも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祝福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しゅくふく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されます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申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28:6)</a:t>
            </a:r>
            <a:endParaRPr lang="ja-JP" altLang="ja-JP" sz="32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3) 群(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む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れが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増(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ふ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える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祝福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しゅくふく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受(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う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けます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申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28:11)</a:t>
            </a:r>
            <a:endParaRPr lang="ja-JP" altLang="ja-JP" sz="32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2. 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みことばに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従(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したが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う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者(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もの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は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祝福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しゅくふく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受(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う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けます</a:t>
            </a: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　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主(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しゅ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御声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みこえ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によく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聞(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き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き従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したが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い、すべての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命令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めいれい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守(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まも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り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行(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おこ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なう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なら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祝福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しゅくふく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受(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う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けます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申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28:1)</a:t>
            </a:r>
            <a:endParaRPr lang="ja-JP" altLang="ja-JP" sz="32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2) 入(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はい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るときも、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出(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て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行(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い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くときも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祝福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しゅくふく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されます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申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28:6)</a:t>
            </a:r>
            <a:endParaRPr lang="ja-JP" altLang="ja-JP" sz="32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3) 群(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む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れが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増(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ふ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える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祝福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しゅくふく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受(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う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けます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申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28:11)</a:t>
            </a:r>
            <a:endParaRPr lang="ja-JP" altLang="ja-JP" sz="32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3. 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みことばを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伝(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つた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える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者(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しゃ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は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祝福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しゅくふく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されます</a:t>
            </a: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1) 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イスラエルの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民(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たみ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はヨルダン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川(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がわ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渡(</a:t>
            </a:r>
            <a:r>
              <a:rPr lang="ja-JP" altLang="en-US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わた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りま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ヨシュア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3:1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13)</a:t>
            </a:r>
            <a:endParaRPr lang="ja-JP" altLang="ja-JP" sz="32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   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エリコの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城壁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じょうへき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崩(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くず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れま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ヨシュア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6:1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22)</a:t>
            </a:r>
            <a:endParaRPr lang="ja-JP" altLang="ja-JP" sz="32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   </a:t>
            </a:r>
            <a:r>
              <a:rPr lang="en-US" altLang="ja-JP" sz="3200" dirty="0" err="1" smtClean="0">
                <a:latin typeface="Avenir Roman"/>
                <a:ea typeface="Avenir Roman"/>
                <a:cs typeface="Avenir Roman"/>
                <a:sym typeface="Avenir Roman"/>
              </a:rPr>
              <a:t>太陽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たいよう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と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月(</a:t>
            </a:r>
            <a:r>
              <a:rPr lang="ja-JP" altLang="en-US" sz="3200" dirty="0" smtClean="0">
                <a:latin typeface="Avenir Roman"/>
                <a:ea typeface="Avenir Roman"/>
                <a:cs typeface="Avenir Roman"/>
                <a:sym typeface="Avenir Roman"/>
              </a:rPr>
              <a:t>つき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がとどまりました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ヨシュア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10:10</a:t>
            </a:r>
            <a:r>
              <a:rPr lang="ja-JP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3200" dirty="0" smtClean="0">
                <a:latin typeface="Avenir Roman"/>
                <a:ea typeface="Avenir Roman"/>
                <a:cs typeface="Avenir Roman"/>
                <a:sym typeface="Avenir Roman"/>
              </a:rPr>
              <a:t>14)</a:t>
            </a:r>
            <a:endParaRPr lang="ja-JP" altLang="ja-JP" sz="32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무제-1.png" descr="C:\Users\Administrator\Downloads\무제-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022599" y="0"/>
            <a:ext cx="183134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2817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00203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75638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0400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72666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68043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08999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836921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460434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62302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68109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50650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5068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697983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51253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50572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17643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64861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442029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948155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50903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93461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19599" y="3689350"/>
            <a:ext cx="15544801" cy="408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154400" y="12821284"/>
            <a:ext cx="4267200" cy="513081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algn="r" defTabSz="914400">
              <a:defRPr sz="2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  <p:pic>
        <p:nvPicPr>
          <p:cNvPr id="5" name="image1.png" descr="D:\교회관련(박성현 전도사)\2013 어린이 찬양\2013 어린이 PPT\2013어린이 찬양 표지(초록).pn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2947" y="-3"/>
            <a:ext cx="18313056" cy="13734791"/>
          </a:xfrm>
          <a:prstGeom prst="rect">
            <a:avLst/>
          </a:prstGeom>
          <a:ln w="12700">
            <a:miter lim="400000"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algn="ctr">
        <a:defRPr sz="8600">
          <a:latin typeface="맑은 고딕"/>
          <a:ea typeface="맑은 고딕"/>
          <a:cs typeface="맑은 고딕"/>
          <a:sym typeface="맑은 고딕"/>
        </a:defRPr>
      </a:lvl1pPr>
      <a:lvl2pPr algn="ctr">
        <a:defRPr sz="8600">
          <a:latin typeface="맑은 고딕"/>
          <a:ea typeface="맑은 고딕"/>
          <a:cs typeface="맑은 고딕"/>
          <a:sym typeface="맑은 고딕"/>
        </a:defRPr>
      </a:lvl2pPr>
      <a:lvl3pPr algn="ctr">
        <a:defRPr sz="8600">
          <a:latin typeface="맑은 고딕"/>
          <a:ea typeface="맑은 고딕"/>
          <a:cs typeface="맑은 고딕"/>
          <a:sym typeface="맑은 고딕"/>
        </a:defRPr>
      </a:lvl3pPr>
      <a:lvl4pPr algn="ctr">
        <a:defRPr sz="8600">
          <a:latin typeface="맑은 고딕"/>
          <a:ea typeface="맑은 고딕"/>
          <a:cs typeface="맑은 고딕"/>
          <a:sym typeface="맑은 고딕"/>
        </a:defRPr>
      </a:lvl4pPr>
      <a:lvl5pPr algn="ctr">
        <a:defRPr sz="8600">
          <a:latin typeface="맑은 고딕"/>
          <a:ea typeface="맑은 고딕"/>
          <a:cs typeface="맑은 고딕"/>
          <a:sym typeface="맑은 고딕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1pPr>
      <a:lvl2pPr indent="457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2pPr>
      <a:lvl3pPr indent="914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3pPr>
      <a:lvl4pPr indent="1371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4pPr>
      <a:lvl5pPr indent="18288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768509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035195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media2.wma"/><Relationship Id="rId5" Type="http://schemas.openxmlformats.org/officeDocument/2006/relationships/image" Target="../media/image10.png"/><Relationship Id="rId4" Type="http://schemas.microsoft.com/office/2007/relationships/media" Target="../media/media2.wm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9.xml"/><Relationship Id="rId7" Type="http://schemas.microsoft.com/office/2007/relationships/media" Target="../media/media4.wma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4.wm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5.wma"/><Relationship Id="rId6" Type="http://schemas.microsoft.com/office/2007/relationships/media" Target="../media/media5.wma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6.wma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microsoft.com/office/2007/relationships/media" Target="../media/media6.wm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9.xml"/><Relationship Id="rId1" Type="http://schemas.openxmlformats.org/officeDocument/2006/relationships/video" Target="24%20&#4363;&#4456;&#4361;&#4462;&#4354;&#4469;&#4535;%20&#4361;&#4449;&#4357;&#4449;&#4540;&#4363;&#4469;%20(MR).m4a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media" Target="../media/media1.wma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media2.wma"/><Relationship Id="rId5" Type="http://schemas.openxmlformats.org/officeDocument/2006/relationships/image" Target="../media/image10.png"/><Relationship Id="rId4" Type="http://schemas.microsoft.com/office/2007/relationships/media" Target="../media/media2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3.wma"/><Relationship Id="rId6" Type="http://schemas.openxmlformats.org/officeDocument/2006/relationships/image" Target="../media/image10.png"/><Relationship Id="rId5" Type="http://schemas.microsoft.com/office/2007/relationships/media" Target="../media/media3.wm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media2.wma"/><Relationship Id="rId5" Type="http://schemas.openxmlformats.org/officeDocument/2006/relationships/image" Target="../media/image10.png"/><Relationship Id="rId4" Type="http://schemas.microsoft.com/office/2007/relationships/media" Target="../media/media2.wm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レムナントが　しるべき　</a:t>
            </a:r>
            <a: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しんめいき</a:t>
            </a:r>
            <a:endParaRPr sz="7000" dirty="0">
              <a:solidFill>
                <a:srgbClr val="FFFFFF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렘넌트 시험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76950" y="762000"/>
            <a:ext cx="12230101" cy="1219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60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77951" rtl="0">
              <a:defRPr/>
            </a:pPr>
            <a:r>
              <a:rPr lang="ja-JP" altLang="en-US" sz="9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みことばを　つたえる　ものは</a:t>
            </a:r>
            <a:endParaRPr lang="en-US" altLang="ja-JP" sz="96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  <a:p>
            <a:pPr defTabSz="977951" rtl="0">
              <a:defRPr/>
            </a:pPr>
            <a:r>
              <a:rPr lang="ja-JP" altLang="en-US" sz="9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しゅく</a:t>
            </a:r>
            <a:r>
              <a:rPr lang="ja-JP" altLang="en-US" sz="9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ふくされます</a:t>
            </a:r>
            <a:endParaRPr lang="ko-KR" altLang="en-US" sz="96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4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77951" rtl="0"/>
            <a:r>
              <a:rPr lang="en-US" altLang="ko-KR" sz="335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3</a:t>
            </a:r>
            <a:endParaRPr lang="ko-KR" altLang="ko-KR" sz="6400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3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61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여리고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76108" y="-1829407"/>
            <a:ext cx="24536216" cy="17374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-69061" y="-190163"/>
            <a:ext cx="24522122" cy="14096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모세와 백성들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-57944" y="3593433"/>
            <a:ext cx="18299014" cy="10501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지진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-5994400" y="949721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3" nodeType="with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87"/>
                </p:tgtEl>
              </p:cMediaNode>
            </p:audio>
          </p:childTnLst>
        </p:cTn>
      </p:par>
    </p:tnLst>
    <p:bldLst>
      <p:bldP spid="85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요단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1" y="6525241"/>
            <a:ext cx="24384001" cy="7194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여호수아3_태양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99290" y="-648250"/>
            <a:ext cx="11227198" cy="9142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함성소리1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-7620000" y="6019800"/>
            <a:ext cx="1651000" cy="838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93"/>
                </p:tgtEl>
              </p:cMediaNode>
            </p:audio>
          </p:childTnLst>
        </p:cTn>
      </p:par>
    </p:tnLst>
    <p:bldLst>
      <p:bldP spid="91" grpId="2" animBg="1" advAuto="0"/>
      <p:bldP spid="92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사무엘 언약궤 잠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92713" y="2362200"/>
            <a:ext cx="13996987" cy="899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사무엘 미스바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81350" y="1308100"/>
            <a:ext cx="18021300" cy="1109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승리1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7721600" y="1864717"/>
            <a:ext cx="1651000" cy="838201"/>
          </a:xfrm>
          <a:prstGeom prst="rect">
            <a:avLst/>
          </a:prstGeom>
        </p:spPr>
      </p:pic>
      <p:pic>
        <p:nvPicPr>
          <p:cNvPr id="4" name="Picture 1" descr="다윗 왕 손들고 찬양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97800" y="1193800"/>
            <a:ext cx="8788400" cy="1132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/>
          </p:cNvSpPr>
          <p:nvPr/>
        </p:nvSpPr>
        <p:spPr bwMode="auto">
          <a:xfrm>
            <a:off x="2902968" y="6425952"/>
            <a:ext cx="18750325" cy="4085734"/>
          </a:xfrm>
          <a:prstGeom prst="rect">
            <a:avLst/>
          </a:prstGeom>
          <a:noFill/>
          <a:ln>
            <a:noFill/>
          </a:ln>
          <a:effectLst>
            <a:outerShdw blurRad="50800" dist="152400" dir="3420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rtl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9600" kern="12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みことばに　したがって　いく　ものは</a:t>
            </a:r>
            <a:endParaRPr lang="en-US" altLang="ja-JP" sz="9600" kern="1200" dirty="0" smtClean="0">
              <a:latin typeface="ＭＳ Ｐゴシック" pitchFamily="50" charset="-128"/>
              <a:ea typeface="ＭＳ Ｐゴシック" pitchFamily="50" charset="-128"/>
              <a:sym typeface="KT&amp;G SangSangTitle B" charset="0"/>
            </a:endParaRPr>
          </a:p>
          <a:p>
            <a:pPr rtl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9600" kern="12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しゅく</a:t>
            </a:r>
            <a:r>
              <a:rPr lang="ja-JP" altLang="en-US" sz="9600" kern="12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ふくされます</a:t>
            </a:r>
            <a:endParaRPr lang="ko-KR" altLang="en-US" sz="9600" kern="1200" dirty="0">
              <a:latin typeface="ＭＳ Ｐゴシック" pitchFamily="50" charset="-128"/>
              <a:ea typeface="KT&amp;G 상상제목 B" pitchFamily="2" charset="-127"/>
              <a:sym typeface="KT&amp;G SangSangTitle B" charset="0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1435410" y="1313384"/>
            <a:ext cx="22948590" cy="4085734"/>
          </a:xfrm>
          <a:prstGeom prst="rect">
            <a:avLst/>
          </a:prstGeom>
          <a:noFill/>
          <a:ln>
            <a:noFill/>
          </a:ln>
          <a:effectLst>
            <a:outerShdw blurRad="50800" dist="152400" dir="3420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rtl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9600" kern="12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みことばを　にぎって　わたしの　ことにする　</a:t>
            </a:r>
            <a:endParaRPr lang="en-US" altLang="ja-JP" sz="9600" kern="1200" dirty="0" smtClean="0">
              <a:latin typeface="ＭＳ Ｐゴシック" pitchFamily="50" charset="-128"/>
              <a:ea typeface="ＭＳ Ｐゴシック" pitchFamily="50" charset="-128"/>
              <a:sym typeface="KT&amp;G SangSangTitle B" charset="0"/>
            </a:endParaRPr>
          </a:p>
          <a:p>
            <a:pPr rtl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9600" kern="1200" dirty="0" err="1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もく</a:t>
            </a:r>
            <a:r>
              <a:rPr lang="ja-JP" altLang="en-US" sz="9600" kern="12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そうじかん</a:t>
            </a:r>
            <a:endParaRPr lang="ko-KR" altLang="en-US" sz="1400" kern="12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Apple SD 산돌고딕 Neo 옅은체" charset="0"/>
            </a:endParaRPr>
          </a:p>
        </p:txBody>
      </p:sp>
      <p:pic>
        <p:nvPicPr>
          <p:cNvPr id="5" name="24 예수님 사랑이 (MR).m4a" descr="24 예수님 사랑이 (MR).m4a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5584" y="3041576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81889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showWhenStopped="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7890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asted-image.tif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-101401"/>
            <a:ext cx="24384000" cy="13918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뒤돌아선 백성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129682" y="209351"/>
            <a:ext cx="5689601" cy="726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이스라엘 백성3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607300" y="511373"/>
            <a:ext cx="6032500" cy="748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아사셀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043539" y="1425773"/>
            <a:ext cx="6413501" cy="565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성막과 이스라엘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-194668" y="-56357"/>
            <a:ext cx="24773362" cy="13828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아사셀2.png"/>
          <p:cNvPicPr/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3881100" y="7758112"/>
            <a:ext cx="7277100" cy="882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ntro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-2240728" y="1006672"/>
            <a:ext cx="1651001" cy="838201"/>
          </a:xfrm>
          <a:prstGeom prst="rect">
            <a:avLst/>
          </a:prstGeom>
        </p:spPr>
      </p:pic>
      <p:pic>
        <p:nvPicPr>
          <p:cNvPr id="54" name="타이틀.png"/>
          <p:cNvPicPr/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-30458" y="7495646"/>
            <a:ext cx="24444916" cy="6221167"/>
          </a:xfrm>
          <a:prstGeom prst="rect">
            <a:avLst/>
          </a:prstGeom>
          <a:ln w="12700">
            <a:miter lim="400000"/>
          </a:ln>
          <a:effectLst>
            <a:outerShdw blurRad="63500" dist="111690" dir="3111056" rotWithShape="0">
              <a:srgbClr val="000000">
                <a:alpha val="50000"/>
              </a:srgbClr>
            </a:outerShdw>
          </a:effectLst>
        </p:spPr>
      </p:pic>
      <p:sp>
        <p:nvSpPr>
          <p:cNvPr id="55" name="Shape 55"/>
          <p:cNvSpPr/>
          <p:nvPr/>
        </p:nvSpPr>
        <p:spPr>
          <a:xfrm>
            <a:off x="709758" y="9430988"/>
            <a:ext cx="4401845" cy="3991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5000">
                <a:solidFill>
                  <a:srgbClr val="0050B1"/>
                </a:solidFill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0" dirty="0" smtClean="0">
                <a:solidFill>
                  <a:srgbClr val="0050B1"/>
                </a:solidFill>
                <a:latin typeface="KT&amp;G 상상제목 B" pitchFamily="2" charset="-127"/>
                <a:ea typeface="KT&amp;G 상상제목 B" pitchFamily="2" charset="-127"/>
              </a:rPr>
              <a:t>5</a:t>
            </a:r>
            <a:r>
              <a:rPr lang="ja-JP" altLang="en-US" sz="20000" dirty="0" smtClean="0">
                <a:solidFill>
                  <a:srgbClr val="0050B1"/>
                </a:solidFill>
                <a:latin typeface="ＭＳ Ｐゴシック" pitchFamily="50" charset="-128"/>
                <a:ea typeface="ＭＳ Ｐゴシック" pitchFamily="50" charset="-128"/>
              </a:rPr>
              <a:t>か</a:t>
            </a:r>
            <a:endParaRPr sz="20000" dirty="0">
              <a:solidFill>
                <a:srgbClr val="0050B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7367464" y="7866112"/>
            <a:ext cx="16265671" cy="176971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500"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1500" dirty="0" smtClean="0">
                <a:solidFill>
                  <a:srgbClr val="FFFFFF"/>
                </a:solidFill>
                <a:effectLst>
                  <a:outerShdw blurRad="38100" dist="1397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みことばに　したがう　もの</a:t>
            </a:r>
            <a:endParaRPr sz="11500" dirty="0">
              <a:solidFill>
                <a:srgbClr val="FFFFFF"/>
              </a:solidFill>
              <a:effectLst>
                <a:outerShdw blurRad="38100" dist="1397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7951861" y="10231738"/>
            <a:ext cx="9164367" cy="153888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0"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0000" dirty="0" smtClean="0">
                <a:solidFill>
                  <a:srgbClr val="FFFFFF"/>
                </a:solidFill>
                <a:effectLst>
                  <a:outerShdw blurRad="50800" dist="1397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しんめいき</a:t>
            </a:r>
            <a:r>
              <a:rPr sz="10000" dirty="0" smtClean="0">
                <a:solidFill>
                  <a:srgbClr val="FFFFFF"/>
                </a:solidFill>
                <a:effectLst>
                  <a:outerShdw blurRad="50800" dist="139700" dir="2700000" algn="tl" rotWithShape="0">
                    <a:prstClr val="black">
                      <a:alpha val="40000"/>
                    </a:prstClr>
                  </a:outerShdw>
                </a:effectLst>
                <a:latin typeface="KT&amp;G 상상제목 B" pitchFamily="2" charset="-127"/>
                <a:ea typeface="KT&amp;G 상상제목 B" pitchFamily="2" charset="-127"/>
              </a:rPr>
              <a:t> </a:t>
            </a:r>
            <a:r>
              <a:rPr sz="10000" dirty="0">
                <a:solidFill>
                  <a:srgbClr val="FFFFFF"/>
                </a:solidFill>
                <a:effectLst>
                  <a:outerShdw blurRad="50800" dist="139700" dir="2700000" algn="tl" rotWithShape="0">
                    <a:prstClr val="black">
                      <a:alpha val="40000"/>
                    </a:prstClr>
                  </a:outerShdw>
                </a:effectLst>
                <a:latin typeface="KT&amp;G 상상제목 B" pitchFamily="2" charset="-127"/>
                <a:ea typeface="KT&amp;G 상상제목 B" pitchFamily="2" charset="-127"/>
              </a:rPr>
              <a:t>28:11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8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2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" presetClass="entr" presetSubtype="8" fill="hold" grpId="6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" presetClass="entr" presetSubtype="4" fill="hold" grpId="7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8" fill="hold" grpId="8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7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75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2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7" grpId="2" animBg="1" advAuto="0"/>
      <p:bldP spid="48" grpId="4" animBg="1" advAuto="0"/>
      <p:bldP spid="49" grpId="5" animBg="1" advAuto="0"/>
      <p:bldP spid="50" grpId="6" animBg="1" advAuto="0"/>
      <p:bldP spid="51" grpId="3" animBg="1" advAuto="0"/>
      <p:bldP spid="52" grpId="7" animBg="1" advAuto="0"/>
      <p:bldP spid="54" grpId="8" animBg="1" advAuto="0"/>
      <p:bldP spid="55" grpId="0" animBg="1"/>
      <p:bldP spid="56" grpId="0" animBg="1"/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629145" y="1136683"/>
            <a:ext cx="14343670" cy="1846659"/>
          </a:xfrm>
          <a:prstGeom prst="rect">
            <a:avLst/>
          </a:prstGeom>
          <a:ln w="12700">
            <a:miter lim="400000"/>
          </a:ln>
          <a:effectLst>
            <a:outerShdw blurRad="63500" dist="84370" dir="2299562" rotWithShape="0">
              <a:srgbClr val="000000">
                <a:alpha val="5514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indent="355600" algn="l">
              <a:defRPr sz="12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しんめいき</a:t>
            </a:r>
            <a:r>
              <a:rPr sz="12000" dirty="0" smtClea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KT&amp;G 상상제목 B" pitchFamily="2" charset="-127"/>
                <a:ea typeface="KT&amp;G 상상제목 B" pitchFamily="2" charset="-127"/>
              </a:rPr>
              <a:t> </a:t>
            </a:r>
            <a:r>
              <a:rPr sz="12000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KT&amp;G 상상제목 B" pitchFamily="2" charset="-127"/>
                <a:ea typeface="KT&amp;G 상상제목 B" pitchFamily="2" charset="-127"/>
              </a:rPr>
              <a:t>28:1, 6, 11</a:t>
            </a:r>
          </a:p>
        </p:txBody>
      </p:sp>
      <p:sp>
        <p:nvSpPr>
          <p:cNvPr id="60" name="Shape 60"/>
          <p:cNvSpPr/>
          <p:nvPr/>
        </p:nvSpPr>
        <p:spPr>
          <a:xfrm>
            <a:off x="1126132" y="3203933"/>
            <a:ext cx="22803172" cy="9971961"/>
          </a:xfrm>
          <a:prstGeom prst="rect">
            <a:avLst/>
          </a:prstGeom>
          <a:ln w="12700">
            <a:miter lim="400000"/>
          </a:ln>
          <a:effectLst>
            <a:outerShdw blurRad="63500" dist="84370" dir="2299562" rotWithShape="0">
              <a:srgbClr val="000000">
                <a:alpha val="5514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もし、あなたが、あなた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かみ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みこえ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よく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き</a:t>
            </a:r>
            <a:r>
              <a:rPr lang="en-US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き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したが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い、</a:t>
            </a:r>
            <a:endParaRPr lang="en-US" altLang="ja-JP" sz="6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わたし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、きょう、あなた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めい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じる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しゅ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すべての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60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め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いれい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endParaRPr lang="en-US" altLang="ja-JP" sz="6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まも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り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おこ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なう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なら、あなた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かみ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は、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ち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すべての</a:t>
            </a:r>
            <a:endParaRPr lang="en-US" altLang="ja-JP" sz="6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くにぐに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うえ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あなたを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たか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く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あげられよう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en-US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(1</a:t>
            </a:r>
            <a:r>
              <a:rPr lang="en-US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)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 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あなたは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はい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る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とき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も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しゅくふく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され、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で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て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い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く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ときに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も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しゅくふく</a:t>
            </a:r>
            <a:endParaRPr lang="en-US" altLang="ja-JP" sz="6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される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en-US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(6</a:t>
            </a:r>
            <a:r>
              <a:rPr lang="en-US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)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、あなた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あた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えると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あなたの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せん</a:t>
            </a:r>
            <a:r>
              <a:rPr lang="ja-JP" altLang="en-US" sz="60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ぞ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たちに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ちか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われた</a:t>
            </a:r>
            <a:endParaRPr lang="en-US" altLang="ja-JP" sz="6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その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ち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で、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、あなた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み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から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う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まれる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もの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や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か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ち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く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endParaRPr lang="en-US" altLang="ja-JP" sz="6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うむ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ものや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ち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さんぶつ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を、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ゆた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かに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めぐ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んで</a:t>
            </a:r>
            <a:r>
              <a:rPr lang="ja-JP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くださる。</a:t>
            </a:r>
            <a:r>
              <a:rPr lang="en-US" altLang="ja-JP" sz="6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(11)</a:t>
            </a:r>
            <a:endParaRPr sz="6000" baseline="31999" dirty="0">
              <a:solidFill>
                <a:schemeClr val="tx1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Apple SD 산돌고딕 Neo 강한 볼드체"/>
              <a:sym typeface="Apple SD 산돌고딕 Neo 강한 볼드체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60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77951" rtl="0">
              <a:defRPr/>
            </a:pPr>
            <a:r>
              <a:rPr lang="ja-JP" altLang="en-US" sz="9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カナンに　はいる　しんとが</a:t>
            </a:r>
            <a:endParaRPr lang="en-US" altLang="ja-JP" sz="96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  <a:p>
            <a:pPr defTabSz="977951" rtl="0">
              <a:defRPr/>
            </a:pPr>
            <a:r>
              <a:rPr lang="ja-JP" altLang="en-US" sz="9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もつ</a:t>
            </a:r>
            <a:r>
              <a:rPr lang="ja-JP" altLang="en-US" sz="9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べき　</a:t>
            </a:r>
            <a:r>
              <a:rPr lang="ja-JP" altLang="en-US" sz="9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み</a:t>
            </a:r>
            <a:r>
              <a:rPr lang="ja-JP" altLang="en-US" sz="9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ことばが　あります</a:t>
            </a:r>
            <a:endParaRPr lang="ko-KR" altLang="en-US" sz="96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4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77951" rtl="0"/>
            <a:r>
              <a:rPr lang="ko-KR" altLang="ko-KR" sz="335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1</a:t>
            </a:r>
            <a:endParaRPr lang="ko-KR" altLang="ko-KR" sz="6400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3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942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제사장 어린양 희생제사 제사 대제사장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689600" y="1873250"/>
            <a:ext cx="13004801" cy="996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SHEEP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-5657255" y="1709539"/>
            <a:ext cx="1651001" cy="838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유월절 양의피 문설주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6577319" y="-210785"/>
            <a:ext cx="41395527" cy="14835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47572 0.016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3" y="8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모세 계수 이스라엘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5609514" y="-204200"/>
            <a:ext cx="41924806" cy="14124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60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77951" rtl="0">
              <a:defRPr/>
            </a:pPr>
            <a:r>
              <a:rPr lang="ja-JP" altLang="en-US" sz="9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みことばに　したがう　ものは</a:t>
            </a:r>
            <a:endParaRPr lang="en-US" altLang="ja-JP" sz="96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  <a:p>
            <a:pPr defTabSz="977951" rtl="0">
              <a:defRPr/>
            </a:pPr>
            <a:r>
              <a:rPr lang="ja-JP" altLang="en-US" sz="9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しゅく</a:t>
            </a:r>
            <a:r>
              <a:rPr lang="ja-JP" altLang="en-US" sz="9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ふくを　うけます</a:t>
            </a:r>
            <a:endParaRPr lang="ko-KR" altLang="en-US" sz="96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4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77951" rtl="0"/>
            <a:r>
              <a:rPr lang="en-US" altLang="ko-KR" sz="335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2</a:t>
            </a:r>
            <a:endParaRPr lang="ko-KR" altLang="ko-KR" sz="6400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3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942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95256" y="1385392"/>
            <a:ext cx="13393488" cy="11959766"/>
          </a:xfrm>
          <a:prstGeom prst="rect">
            <a:avLst/>
          </a:prstGeom>
          <a:effectLst>
            <a:outerShdw blurRad="50800" dist="292100" dir="18900000" algn="bl" rotWithShape="0">
              <a:prstClr val="black">
                <a:alpha val="6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15822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1_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582</Words>
  <Application>Microsoft Office PowerPoint</Application>
  <PresentationFormat>ユーザー設定</PresentationFormat>
  <Paragraphs>60</Paragraphs>
  <Slides>17</Slides>
  <Notes>13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17</vt:i4>
      </vt:variant>
    </vt:vector>
  </HeadingPairs>
  <TitlesOfParts>
    <vt:vector size="29" baseType="lpstr">
      <vt:lpstr>Arial</vt:lpstr>
      <vt:lpstr>ＭＳ Ｐゴシック</vt:lpstr>
      <vt:lpstr>Apple SD 산돌고딕 Neo 옅은체</vt:lpstr>
      <vt:lpstr>KT&amp;G 상상제목 B</vt:lpstr>
      <vt:lpstr>Apple SD 산돌고딕 Neo 강한 볼드체</vt:lpstr>
      <vt:lpstr>KT&amp;G SangSangTitleOTF</vt:lpstr>
      <vt:lpstr>KT&amp;G SangSangTitle B</vt:lpstr>
      <vt:lpstr>Avenir Roman</vt:lpstr>
      <vt:lpstr>맑은 고딕</vt:lpstr>
      <vt:lpstr>Gradient</vt:lpstr>
      <vt:lpstr>Gradient - 빈 페이지</vt:lpstr>
      <vt:lpstr>1_Gradient - 빈 페이지</vt:lpstr>
      <vt:lpstr>レムナントが　しるべき　 しんめいき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신명기</dc:title>
  <dc:creator>chikako</dc:creator>
  <cp:lastModifiedBy>chikako</cp:lastModifiedBy>
  <cp:revision>9</cp:revision>
  <dcterms:modified xsi:type="dcterms:W3CDTF">2014-09-27T01:35:57Z</dcterms:modified>
</cp:coreProperties>
</file>