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embedTrueTypeFonts="1" saveSubsetFonts="1">
  <p:sldMasterIdLst>
    <p:sldMasterId id="2147483648" r:id="rId1"/>
    <p:sldMasterId id="2147483649" r:id="rId2"/>
  </p:sldMasterIdLst>
  <p:notesMasterIdLst>
    <p:notesMasterId r:id="rId2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24384000" cy="13716000"/>
  <p:notesSz cx="6858000" cy="9144000"/>
  <p:embeddedFontLst>
    <p:embeddedFont>
      <p:font typeface="KT&amp;G 상상제목 B" panose="020B0604020202020204" charset="-127"/>
      <p:regular r:id="rId30"/>
    </p:embeddedFont>
    <p:embeddedFont>
      <p:font typeface="굴림" panose="020B0600000101010101" pitchFamily="34" charset="-127"/>
      <p:regular r:id="rId31"/>
    </p:embeddedFont>
  </p:embeddedFontLst>
  <p:defaultTextStyle>
    <a:defPPr>
      <a:defRPr lang="ko-KR"/>
    </a:defPPr>
    <a:lvl1pPr algn="ctr" defTabSz="8255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1pPr>
    <a:lvl2pPr indent="228600" algn="ctr" defTabSz="8255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2pPr>
    <a:lvl3pPr indent="457200" algn="ctr" defTabSz="8255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3pPr>
    <a:lvl4pPr indent="685800" algn="ctr" defTabSz="8255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4pPr>
    <a:lvl5pPr indent="914400" algn="ctr" defTabSz="8255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5pPr>
    <a:lvl6pPr marL="22860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6pPr>
    <a:lvl7pPr marL="27432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7pPr>
    <a:lvl8pPr marL="32004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8pPr>
    <a:lvl9pPr marL="36576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12" autoAdjust="0"/>
    <p:restoredTop sz="82438" autoAdjust="0"/>
  </p:normalViewPr>
  <p:slideViewPr>
    <p:cSldViewPr showGuides="1">
      <p:cViewPr varScale="1">
        <p:scale>
          <a:sx n="39" d="100"/>
          <a:sy n="39" d="100"/>
        </p:scale>
        <p:origin x="90" y="34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4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Helvetica Neue" charset="0"/>
              </a:rPr>
              <a:t>Click to edit Master text styles</a:t>
            </a:r>
          </a:p>
          <a:p>
            <a:pPr lvl="1"/>
            <a:r>
              <a:rPr lang="ko-KR" altLang="ko-KR" smtClean="0">
                <a:sym typeface="Helvetica Neue" charset="0"/>
              </a:rPr>
              <a:t>Second level</a:t>
            </a:r>
          </a:p>
          <a:p>
            <a:pPr lvl="2"/>
            <a:r>
              <a:rPr lang="ko-KR" altLang="ko-KR" smtClean="0">
                <a:sym typeface="Helvetica Neue" charset="0"/>
              </a:rPr>
              <a:t>Third level</a:t>
            </a:r>
          </a:p>
          <a:p>
            <a:pPr lvl="3"/>
            <a:r>
              <a:rPr lang="ko-KR" altLang="ko-KR" smtClean="0">
                <a:sym typeface="Helvetica Neue" charset="0"/>
              </a:rPr>
              <a:t>Fourth level</a:t>
            </a:r>
          </a:p>
          <a:p>
            <a:pPr lvl="4"/>
            <a:r>
              <a:rPr lang="ko-KR" altLang="ko-KR" smtClean="0">
                <a:sym typeface="Helvetica Neue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0783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1pPr>
    <a:lvl2pPr indent="2286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2pPr>
    <a:lvl3pPr indent="4572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3pPr>
    <a:lvl4pPr indent="6858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4pPr>
    <a:lvl5pPr indent="9144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024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偶像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ぐうぞう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崇拝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すうはい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が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満(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み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ちて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いました</a:t>
            </a:r>
            <a:endParaRPr lang="ja-JP" altLang="ja-JP" sz="2200" kern="1200" dirty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844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7890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福音聖句暗唱</a:t>
            </a:r>
            <a:endParaRPr lang="en-US" altLang="ja-JP" dirty="0" smtClean="0">
              <a:ea typeface="굴림" pitchFamily="50" charset="-127"/>
            </a:endParaRPr>
          </a:p>
          <a:p>
            <a:r>
              <a:rPr lang="ja-JP" altLang="en-US" dirty="0" smtClean="0">
                <a:ea typeface="굴림" pitchFamily="50" charset="-127"/>
              </a:rPr>
              <a:t>たんに覚えるのではなく</a:t>
            </a:r>
          </a:p>
          <a:p>
            <a:r>
              <a:rPr lang="ja-JP" altLang="en-US" dirty="0" smtClean="0">
                <a:ea typeface="굴림" pitchFamily="50" charset="-127"/>
              </a:rPr>
              <a:t>意味を考えながら読んで、感動して悟ろう</a:t>
            </a:r>
          </a:p>
          <a:p>
            <a:r>
              <a:rPr lang="ja-JP" altLang="en-US" dirty="0" smtClean="0">
                <a:ea typeface="굴림" pitchFamily="50" charset="-127"/>
              </a:rPr>
              <a:t>これが刻印されるとき、</a:t>
            </a:r>
            <a:r>
              <a:rPr lang="en-US" altLang="ja-JP" dirty="0" smtClean="0">
                <a:ea typeface="굴림" pitchFamily="50" charset="-127"/>
              </a:rPr>
              <a:t>10%,1%</a:t>
            </a:r>
            <a:r>
              <a:rPr lang="ja-JP" altLang="en-US" dirty="0" smtClean="0">
                <a:ea typeface="굴림" pitchFamily="50" charset="-127"/>
              </a:rPr>
              <a:t>唯一性の答えがくる。</a:t>
            </a:r>
            <a:endParaRPr lang="ko-KR" altLang="ko-KR" sz="1800" dirty="0"/>
          </a:p>
        </p:txBody>
      </p:sp>
    </p:spTree>
    <p:extLst>
      <p:ext uri="{BB962C8B-B14F-4D97-AF65-F5344CB8AC3E}">
        <p14:creationId xmlns:p14="http://schemas.microsoft.com/office/powerpoint/2010/main" val="23392653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993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endParaRPr lang="ko-KR" sz="1800" dirty="0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772614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198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endParaRPr lang="ko-KR" altLang="ko-KR" sz="1800" dirty="0"/>
          </a:p>
        </p:txBody>
      </p:sp>
    </p:spTree>
    <p:extLst>
      <p:ext uri="{BB962C8B-B14F-4D97-AF65-F5344CB8AC3E}">
        <p14:creationId xmlns:p14="http://schemas.microsoft.com/office/powerpoint/2010/main" val="2508114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2290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ゼデキヤは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無能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むのう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な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王(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おう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でした</a:t>
            </a:r>
            <a:endParaRPr lang="ja-JP" altLang="ja-JP" sz="2200" kern="1200" dirty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385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3) B.C 606年(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ねん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)頃(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ごろ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、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ユダヤ人がバビロンの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捕虜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ほり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ょ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になった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事件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じけん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です</a:t>
            </a:r>
            <a:endParaRPr lang="ja-JP" altLang="ja-JP" sz="2200" kern="1200" dirty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460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7410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エルサレムの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滅亡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めつぼう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悲(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かな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しく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歌(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うた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いました（哀歌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4:1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5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）</a:t>
            </a:r>
            <a:endParaRPr lang="ja-JP" altLang="ja-JP" sz="2200" kern="1200" dirty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903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945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焼(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や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き払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はら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われた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所(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ところ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切(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き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り株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かぶ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残(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のこ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ると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言(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われました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イザヤ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6:13)</a:t>
            </a:r>
            <a:endParaRPr lang="ja-JP" altLang="ja-JP" sz="2200" kern="1200" dirty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580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150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3) 起(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きよ、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光(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ひかり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放(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はな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てと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言(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われました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イザヤ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60:1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22)</a:t>
            </a:r>
            <a:endParaRPr lang="ja-JP" altLang="ja-JP" sz="2200" kern="1200" dirty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949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457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神様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かみさま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が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望(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のぞ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まれ</a:t>
            </a:r>
            <a:r>
              <a:rPr lang="ja-JP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た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宣教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せんきょう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がありました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イザヤ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62:6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12)</a:t>
            </a:r>
            <a:endParaRPr lang="ja-JP" altLang="ja-JP" sz="2200" kern="1200" dirty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770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神様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かみさま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はエレミヤを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通(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とお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して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預言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よげん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されました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エレミヤ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33:1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3)</a:t>
            </a:r>
            <a:endParaRPr lang="ja-JP" altLang="ja-JP" sz="2200" kern="1200" dirty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575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867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3) 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宣教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せんきょう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回復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かいふく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と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神殿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しんでん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回復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かいふく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がありました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エズラ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1:1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4)</a:t>
            </a:r>
            <a:endParaRPr lang="ja-JP" altLang="ja-JP" sz="2200" kern="1200" dirty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472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7411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5063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7402175" y="571500"/>
            <a:ext cx="5203825" cy="119126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790700" y="571500"/>
            <a:ext cx="15459075" cy="119126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2909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6524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8869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538052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5109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188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43504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24699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58864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88500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6905823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03033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7678400" y="549275"/>
            <a:ext cx="5486400" cy="11703050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549275"/>
            <a:ext cx="16306800" cy="11703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2771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905806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790700" y="3644900"/>
            <a:ext cx="10331450" cy="883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74550" y="3644900"/>
            <a:ext cx="10331450" cy="883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4104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6975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3402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9284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674686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871125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1790700" y="571500"/>
            <a:ext cx="20815300" cy="298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Apple SD 산돌고딕 Neo 옅은체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1790700" y="3644900"/>
            <a:ext cx="20815300" cy="883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Apple SD 산돌고딕 Neo 옅은체" charset="0"/>
              </a:rPr>
              <a:t>Click to edit Master text styles</a:t>
            </a:r>
          </a:p>
          <a:p>
            <a:pPr lvl="1"/>
            <a:r>
              <a:rPr lang="ko-KR" altLang="ko-KR" smtClean="0">
                <a:sym typeface="Apple SD 산돌고딕 Neo 옅은체" charset="0"/>
              </a:rPr>
              <a:t>Second level</a:t>
            </a:r>
          </a:p>
          <a:p>
            <a:pPr lvl="2"/>
            <a:r>
              <a:rPr lang="ko-KR" altLang="ko-KR" smtClean="0">
                <a:sym typeface="Apple SD 산돌고딕 Neo 옅은체" charset="0"/>
              </a:rPr>
              <a:t>Third level</a:t>
            </a:r>
          </a:p>
          <a:p>
            <a:pPr lvl="3"/>
            <a:r>
              <a:rPr lang="ko-KR" altLang="ko-KR" smtClean="0">
                <a:sym typeface="Apple SD 산돌고딕 Neo 옅은체" charset="0"/>
              </a:rPr>
              <a:t>Fourth level</a:t>
            </a:r>
          </a:p>
          <a:p>
            <a:pPr lvl="4"/>
            <a:r>
              <a:rPr lang="ko-KR" altLang="ko-KR" smtClean="0">
                <a:sym typeface="Apple SD 산돌고딕 Neo 옅은체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+mj-lt"/>
          <a:ea typeface="+mj-ea"/>
          <a:cs typeface="+mj-cs"/>
          <a:sym typeface="Apple SD 산돌고딕 Neo 옅은체" charset="0"/>
        </a:defRPr>
      </a:lvl1pPr>
      <a:lvl2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2pPr>
      <a:lvl3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3pPr>
      <a:lvl4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4pPr>
      <a:lvl5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5pPr>
      <a:lvl6pPr marL="4572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6pPr>
      <a:lvl7pPr marL="9144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7pPr>
      <a:lvl8pPr marL="13716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8pPr>
      <a:lvl9pPr marL="18288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9pPr>
    </p:titleStyle>
    <p:bodyStyle>
      <a:lvl1pPr marL="6096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1pPr>
      <a:lvl2pPr marL="12192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2pPr>
      <a:lvl3pPr marL="18288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3pPr>
      <a:lvl4pPr marL="24384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4pPr>
      <a:lvl5pPr marL="30480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5pPr>
      <a:lvl6pPr marL="35052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6pPr>
      <a:lvl7pPr marL="39624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7pPr>
      <a:lvl8pPr marL="44196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8pPr>
      <a:lvl9pPr marL="48768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+mj-lt"/>
          <a:ea typeface="+mj-ea"/>
          <a:cs typeface="+mj-cs"/>
          <a:sym typeface="Apple SD 산돌고딕 Neo 옅은체" charset="0"/>
        </a:defRPr>
      </a:lvl1pPr>
      <a:lvl2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2pPr>
      <a:lvl3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3pPr>
      <a:lvl4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4pPr>
      <a:lvl5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5pPr>
      <a:lvl6pPr marL="4572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6pPr>
      <a:lvl7pPr marL="9144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7pPr>
      <a:lvl8pPr marL="13716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8pPr>
      <a:lvl9pPr marL="18288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9pPr>
    </p:titleStyle>
    <p:bodyStyle>
      <a:lvl1pPr marL="6096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1pPr>
      <a:lvl2pPr marL="12192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2pPr>
      <a:lvl3pPr marL="18288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3pPr>
      <a:lvl4pPr marL="24384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4pPr>
      <a:lvl5pPr marL="30480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5pPr>
      <a:lvl6pPr marL="35052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6pPr>
      <a:lvl7pPr marL="39624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7pPr>
      <a:lvl8pPr marL="44196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8pPr>
      <a:lvl9pPr marL="48768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wma"/><Relationship Id="rId7" Type="http://schemas.openxmlformats.org/officeDocument/2006/relationships/image" Target="../media/image18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3.wma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12" Type="http://schemas.openxmlformats.org/officeDocument/2006/relationships/image" Target="../media/image3.pn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25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/>
          </p:cNvSpPr>
          <p:nvPr/>
        </p:nvSpPr>
        <p:spPr bwMode="auto">
          <a:xfrm>
            <a:off x="7891953" y="5708648"/>
            <a:ext cx="8598507" cy="2298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584200"/>
            <a:r>
              <a:rPr lang="ja-JP" altLang="en-US" sz="70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レムナントが　しるべき</a:t>
            </a:r>
            <a:endParaRPr lang="en-US" altLang="ja-JP" sz="700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defTabSz="584200"/>
            <a:r>
              <a:rPr lang="ja-JP" altLang="en-US" sz="70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エズラき</a:t>
            </a:r>
            <a:endParaRPr lang="ko-KR" altLang="ja-JP" sz="1800" dirty="0">
              <a:solidFill>
                <a:srgbClr val="000000"/>
              </a:solidFill>
              <a:latin typeface="ＭＳ Ｐゴシック" panose="020B0600070205080204" pitchFamily="50" charset="-128"/>
              <a:ea typeface="KT&amp;G 상상제목 B" pitchFamily="2" charset="-12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노예 이스라엘.psd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488" y="3113088"/>
            <a:ext cx="16252825" cy="748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6" name="Picture 2" descr="포로6 복사본.ps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181763" y="6394450"/>
            <a:ext cx="2343150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7" name="울음소리.mp3" descr="울음소리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5704" y="3544888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8" name="여자 울음소리2 (매우 짧은 것).mp3" descr="여자 울음소리2 (매우 짧은 것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49760" y="7073900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4" fill="hold"/>
                                        <p:tgtEl>
                                          <p:spTgt spid="163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03" fill="hold"/>
                                        <p:tgtEl>
                                          <p:spTgt spid="163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</p:cTn>
                <p:tgtEl>
                  <p:spTgt spid="1638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3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63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7"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</p:cTn>
                <p:tgtEl>
                  <p:spTgt spid="16388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3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63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노예 포로 기도 렘넌트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3050"/>
            <a:ext cx="24384000" cy="1105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4" name="렌즈플레어 (방향 정확).mp3" descr="렌즈플레어 (방향 정확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32875" y="4713288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3" fill="hold"/>
                                        <p:tgtEl>
                                          <p:spTgt spid="184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</p:cTn>
                <p:tgtEl>
                  <p:spTgt spid="18434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4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84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기도2.psd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438150"/>
            <a:ext cx="6802438" cy="728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2" name="Picture 2" descr="요셉 총리 임명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5775" y="454025"/>
            <a:ext cx="10313988" cy="588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3" name="Picture 3" descr="엘리사 도단 하늘군대 불말 불병거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775" y="6969125"/>
            <a:ext cx="9186863" cy="626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9031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55"/>
          <p:cNvSpPr/>
          <p:nvPr/>
        </p:nvSpPr>
        <p:spPr>
          <a:xfrm>
            <a:off x="910268" y="4939207"/>
            <a:ext cx="22563464" cy="3837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lnSpc>
                <a:spcPct val="140000"/>
              </a:lnSpc>
              <a:defRPr sz="12000"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THE정고딕160"/>
                <a:ea typeface="THE정고딕160"/>
                <a:cs typeface="THE정고딕160"/>
                <a:sym typeface="THE정고딕160"/>
              </a:defRPr>
            </a:lvl1pPr>
          </a:lstStyle>
          <a:p>
            <a:pPr lvl="0">
              <a:lnSpc>
                <a:spcPct val="100000"/>
              </a:lnSpc>
              <a:defRPr sz="1800">
                <a:solidFill>
                  <a:srgbClr val="000000"/>
                </a:solidFill>
                <a:effectLst/>
              </a:defRPr>
            </a:pPr>
            <a:r>
              <a:rPr lang="ja-JP" altLang="en-US" sz="12000" dirty="0" smtClean="0">
                <a:solidFill>
                  <a:srgbClr val="FFFFFF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でんどうと　せんきょうが　くずれた　</a:t>
            </a:r>
            <a:r>
              <a:rPr lang="ja-JP" altLang="en-US" sz="12000" dirty="0" err="1" smtClean="0">
                <a:solidFill>
                  <a:srgbClr val="FFFFFF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</a:t>
            </a:r>
            <a:r>
              <a:rPr lang="ja-JP" altLang="en-US" sz="12000" dirty="0" smtClean="0">
                <a:solidFill>
                  <a:srgbClr val="FFFFFF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だいでした</a:t>
            </a:r>
            <a:endParaRPr sz="12000" dirty="0">
              <a:solidFill>
                <a:srgbClr val="FFFFFF"/>
              </a:solidFill>
              <a:effectLst>
                <a:outerShdw blurRad="12700" dist="63500" dir="3060000" rotWithShape="0">
                  <a:srgbClr val="000000">
                    <a:alpha val="2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선교 복사본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14488"/>
            <a:ext cx="21029613" cy="1048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4559152" y="3473624"/>
            <a:ext cx="2520280" cy="830997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4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わざわい</a:t>
            </a:r>
            <a:endParaRPr kumimoji="1" lang="ja-JP" altLang="en-US" sz="4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8672720" y="8154144"/>
            <a:ext cx="2520280" cy="830997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4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わざわい</a:t>
            </a:r>
            <a:endParaRPr kumimoji="1" lang="ja-JP" altLang="en-US" sz="4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254896" y="6963111"/>
            <a:ext cx="2520280" cy="830997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4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のろい</a:t>
            </a:r>
            <a:endParaRPr kumimoji="1" lang="ja-JP" altLang="en-US" sz="4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515442" y="9600714"/>
            <a:ext cx="2520280" cy="830997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4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のろい</a:t>
            </a:r>
            <a:endParaRPr kumimoji="1" lang="ja-JP" altLang="en-US" sz="4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8888744" y="3725944"/>
            <a:ext cx="2520280" cy="830997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4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のろい</a:t>
            </a:r>
            <a:endParaRPr kumimoji="1" lang="ja-JP" altLang="en-US" sz="4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선지자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1962150"/>
            <a:ext cx="9345613" cy="979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성전재건1.psd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1188"/>
            <a:ext cx="24382413" cy="14335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29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0" name="Picture 2" descr="기뻐하는 이스라엘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326225" y="8455025"/>
            <a:ext cx="2744788" cy="4773613"/>
          </a:xfrm>
          <a:prstGeom prst="rect">
            <a:avLst/>
          </a:prstGeom>
          <a:noFill/>
          <a:ln>
            <a:noFill/>
          </a:ln>
          <a:effectLst>
            <a:outerShdw blurRad="63500" dist="168417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7651" name="Picture 3" descr="기뻐하는 이스라엘 2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926763" y="5881688"/>
            <a:ext cx="3509962" cy="7145337"/>
          </a:xfrm>
          <a:prstGeom prst="rect">
            <a:avLst/>
          </a:prstGeom>
          <a:noFill/>
          <a:ln>
            <a:noFill/>
          </a:ln>
          <a:effectLst>
            <a:outerShdw blurRad="63500" dist="168417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7652" name="Picture 4" descr="기뻐하는 이스라엘 3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7838" y="6467475"/>
            <a:ext cx="3467100" cy="6886575"/>
          </a:xfrm>
          <a:prstGeom prst="rect">
            <a:avLst/>
          </a:prstGeom>
          <a:noFill/>
          <a:ln>
            <a:noFill/>
          </a:ln>
          <a:effectLst>
            <a:outerShdw blurRad="63500" dist="168417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7653" name="Picture 5" descr="기뻐하는 이스라엘 4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21513" y="5353050"/>
            <a:ext cx="3481387" cy="7758113"/>
          </a:xfrm>
          <a:prstGeom prst="rect">
            <a:avLst/>
          </a:prstGeom>
          <a:noFill/>
          <a:ln>
            <a:noFill/>
          </a:ln>
          <a:effectLst>
            <a:outerShdw blurRad="63500" dist="168417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7654" name="Picture 6" descr="기뻐하는 이스라엘.psd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6056313"/>
            <a:ext cx="4876800" cy="6794500"/>
          </a:xfrm>
          <a:prstGeom prst="rect">
            <a:avLst/>
          </a:prstGeom>
          <a:noFill/>
          <a:ln>
            <a:noFill/>
          </a:ln>
          <a:effectLst>
            <a:outerShdw blurRad="63500" dist="168417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7655" name="LARGE OUT -S.mp3" descr="LARGE OUT -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16750" y="1095375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7" fill="hold"/>
                                        <p:tgtEl>
                                          <p:spTgt spid="276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</p:cTn>
                <p:tgtEl>
                  <p:spTgt spid="27655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6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276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/>
          </p:cNvSpPr>
          <p:nvPr/>
        </p:nvSpPr>
        <p:spPr bwMode="auto">
          <a:xfrm>
            <a:off x="7471968" y="6406595"/>
            <a:ext cx="9438481" cy="902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ja-JP" altLang="en-US" dirty="0" smtClean="0">
                <a:ea typeface="굴림" pitchFamily="50" charset="-127"/>
              </a:rPr>
              <a:t>さんこうに　つかってください</a:t>
            </a:r>
            <a:endParaRPr lang="ko-KR" sz="1800">
              <a:solidFill>
                <a:srgbClr val="000000"/>
              </a:solidFill>
              <a:ea typeface="굴림" pitchFamily="50" charset="-12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재앙 저주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788988"/>
            <a:ext cx="13512800" cy="1159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5063208" y="1457400"/>
            <a:ext cx="2520280" cy="830997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4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わざわい</a:t>
            </a:r>
            <a:endParaRPr kumimoji="1" lang="ja-JP" altLang="en-US" sz="4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5936416" y="5417840"/>
            <a:ext cx="2520280" cy="830997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4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わざわい</a:t>
            </a:r>
            <a:endParaRPr kumimoji="1" lang="ja-JP" altLang="en-US" sz="4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81538" y="3329608"/>
            <a:ext cx="2520280" cy="830997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4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のろい</a:t>
            </a:r>
            <a:endParaRPr kumimoji="1" lang="ja-JP" altLang="en-US" sz="4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5936416" y="1872898"/>
            <a:ext cx="2520280" cy="830997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4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のろい</a:t>
            </a:r>
            <a:endParaRPr kumimoji="1" lang="ja-JP" altLang="en-US" sz="4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제목 없음-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38" y="0"/>
            <a:ext cx="20861337" cy="137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Untitled 2.mp3" descr="Untitled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3800" y="2468563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2" name="Picture 2" descr="노예 포로 기도 렘넌트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3050"/>
            <a:ext cx="24384000" cy="1105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5123" name="Group 3"/>
          <p:cNvGrpSpPr>
            <a:grpSpLocks/>
          </p:cNvGrpSpPr>
          <p:nvPr/>
        </p:nvGrpSpPr>
        <p:grpSpPr bwMode="auto">
          <a:xfrm>
            <a:off x="0" y="-611188"/>
            <a:ext cx="24382413" cy="14335126"/>
            <a:chOff x="0" y="0"/>
            <a:chExt cx="24384000" cy="14335432"/>
          </a:xfrm>
        </p:grpSpPr>
        <p:pic>
          <p:nvPicPr>
            <p:cNvPr id="5124" name="Picture 4" descr="성전재건1.psd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4384000" cy="14335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50291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5" name="Picture 5" descr="기뻐하는 이스라엘.pn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326397" y="9067190"/>
              <a:ext cx="2745379" cy="477305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68417" dir="54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5126" name="Picture 6" descr="기뻐하는 이스라엘 2.pn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927874" y="6493342"/>
              <a:ext cx="3509566" cy="71453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168417" dir="54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5127" name="Picture 7" descr="기뻐하는 이스라엘 3.png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147" y="7079088"/>
              <a:ext cx="3466834" cy="688675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68417" dir="54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5128" name="Picture 8" descr="기뻐하는 이스라엘 4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021536" y="5965879"/>
              <a:ext cx="3481745" cy="775784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68417" dir="54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5129" name="Picture 9" descr="기뻐하는 이스라엘.psd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9811" y="6668779"/>
              <a:ext cx="4876801" cy="67945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68417" dir="54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</p:grpSp>
      <p:pic>
        <p:nvPicPr>
          <p:cNvPr id="5130" name="Picture 10" descr="제목 없음-1.pn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38" y="0"/>
            <a:ext cx="20861337" cy="137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31" name="Picture 11" descr="pasted-image.tif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24382413" cy="2099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32" name="Picture 12" descr="학복_프레임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0035">
            <a:off x="1233488" y="477838"/>
            <a:ext cx="12606337" cy="491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33" name="Rectangle 13"/>
          <p:cNvSpPr>
            <a:spLocks/>
          </p:cNvSpPr>
          <p:nvPr/>
        </p:nvSpPr>
        <p:spPr bwMode="auto">
          <a:xfrm rot="21275847">
            <a:off x="1808060" y="-408880"/>
            <a:ext cx="2811667" cy="6258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/>
            <a:r>
              <a:rPr lang="ko-KR" altLang="ko-KR" sz="40000">
                <a:solidFill>
                  <a:srgbClr val="FF294C"/>
                </a:solidFill>
                <a:latin typeface="KT&amp;G 상상제목 B" pitchFamily="2" charset="-127"/>
                <a:ea typeface="KT&amp;G 상상제목 B" pitchFamily="2" charset="-127"/>
                <a:cs typeface="Apple SD 산돌고딕 Neo 세미볼드체" charset="0"/>
                <a:sym typeface="Apple SD 산돌고딕 Neo 세미볼드체" charset="0"/>
              </a:rPr>
              <a:t>2</a:t>
            </a:r>
            <a:endParaRPr lang="ko-KR" altLang="ko-KR" sz="1800">
              <a:solidFill>
                <a:srgbClr val="000000"/>
              </a:solidFill>
              <a:latin typeface="KT&amp;G 상상제목 B" pitchFamily="2" charset="-127"/>
              <a:ea typeface="KT&amp;G 상상제목 B" pitchFamily="2" charset="-127"/>
              <a:cs typeface="Apple SD 산돌고딕 Neo 세미볼드체" charset="0"/>
              <a:sym typeface="Apple SD 산돌고딕 Neo 세미볼드체" charset="0"/>
            </a:endParaRPr>
          </a:p>
        </p:txBody>
      </p:sp>
      <p:sp>
        <p:nvSpPr>
          <p:cNvPr id="5134" name="Rectangle 14"/>
          <p:cNvSpPr>
            <a:spLocks/>
          </p:cNvSpPr>
          <p:nvPr/>
        </p:nvSpPr>
        <p:spPr bwMode="auto">
          <a:xfrm rot="21322266">
            <a:off x="4170529" y="1186160"/>
            <a:ext cx="9484969" cy="2564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/>
            <a:r>
              <a:rPr lang="ja-JP" altLang="en-US" sz="8000" dirty="0" smtClean="0">
                <a:solidFill>
                  <a:srgbClr val="42424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볼드체" charset="0"/>
              </a:rPr>
              <a:t>バビロンに</a:t>
            </a:r>
            <a:endParaRPr lang="en-US" altLang="ja-JP" sz="8000" dirty="0" smtClean="0">
              <a:solidFill>
                <a:srgbClr val="42424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볼드체" charset="0"/>
            </a:endParaRPr>
          </a:p>
          <a:p>
            <a:pPr algn="l" defTabSz="584200"/>
            <a:r>
              <a:rPr lang="ja-JP" altLang="en-US" sz="8000" dirty="0" err="1" smtClean="0">
                <a:solidFill>
                  <a:srgbClr val="42424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볼드체" charset="0"/>
              </a:rPr>
              <a:t>ほりょに</a:t>
            </a:r>
            <a:r>
              <a:rPr lang="ja-JP" altLang="en-US" sz="8000" dirty="0" smtClean="0">
                <a:solidFill>
                  <a:srgbClr val="42424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볼드체" charset="0"/>
              </a:rPr>
              <a:t>なった　りゆう</a:t>
            </a:r>
            <a:endParaRPr lang="ko-KR" sz="1100" dirty="0">
              <a:solidFill>
                <a:srgbClr val="000000"/>
              </a:solidFill>
              <a:latin typeface="ＭＳ Ｐゴシック" panose="020B0600070205080204" pitchFamily="50" charset="-128"/>
              <a:ea typeface="KT&amp;G 상상제목 B" pitchFamily="2" charset="-12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04" fill="hold"/>
                                        <p:tgtEl>
                                          <p:spTgt spid="51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125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25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1" fill="hold" display="0">
                  <p:stCondLst>
                    <p:cond delay="indefinite"/>
                  </p:stCondLst>
                </p:cTn>
                <p:tgtEl>
                  <p:spTgt spid="5121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51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1"/>
                  </p:tgtEl>
                </p:cond>
              </p:nextCondLst>
            </p:seq>
          </p:childTnLst>
        </p:cTn>
      </p:par>
    </p:tnLst>
    <p:bldLst>
      <p:bldP spid="5133" grpId="0" autoUpdateAnimBg="0"/>
      <p:bldP spid="5134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학교 렘넌트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0" y="1746250"/>
            <a:ext cx="149225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학교 남자 렘넌트 상담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088" y="0"/>
            <a:ext cx="17738725" cy="137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이스라엘 의문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5" y="1782763"/>
            <a:ext cx="14236700" cy="890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바알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638" y="-746125"/>
            <a:ext cx="4452937" cy="137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2" name="Picture 2" descr="아세라 목상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625" y="-442913"/>
            <a:ext cx="6286500" cy="1219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 descr="남자 렘넌트 겁에 질림 반대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6463" y="4459288"/>
            <a:ext cx="5605462" cy="937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6" name="Picture 2" descr="pasted-imag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38" y="1266825"/>
            <a:ext cx="10868025" cy="554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625642" y="1266825"/>
            <a:ext cx="10868025" cy="55092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44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そうせいき</a:t>
            </a:r>
            <a:r>
              <a:rPr kumimoji="1" lang="en-US" altLang="ja-JP" sz="44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3:15</a:t>
            </a:r>
          </a:p>
          <a:p>
            <a:endParaRPr kumimoji="1" lang="en-US" altLang="ja-JP" sz="44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400" dirty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わたしは、おまえ</a:t>
            </a:r>
            <a:r>
              <a:rPr lang="ja-JP" altLang="en-US" sz="44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　おんなとの　あいだに</a:t>
            </a:r>
            <a:r>
              <a:rPr lang="ja-JP" altLang="en-US" sz="4400" dirty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、また、おまえ</a:t>
            </a:r>
            <a:r>
              <a:rPr lang="ja-JP" altLang="en-US" sz="44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　しそんと　おんなの　</a:t>
            </a:r>
            <a:r>
              <a:rPr lang="ja-JP" altLang="en-US" sz="4400" dirty="0" err="1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しそん</a:t>
            </a:r>
            <a:r>
              <a:rPr lang="ja-JP" altLang="en-US" sz="44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との　あいだに、てきいを　おく。かれは</a:t>
            </a:r>
            <a:r>
              <a:rPr lang="ja-JP" altLang="en-US" sz="4400" dirty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、おまえ</a:t>
            </a:r>
            <a:r>
              <a:rPr lang="ja-JP" altLang="en-US" sz="44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　あたまを　ふみくだき、</a:t>
            </a:r>
            <a:r>
              <a:rPr lang="ja-JP" altLang="en-US" sz="4400" dirty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おまえは</a:t>
            </a:r>
            <a:r>
              <a:rPr lang="ja-JP" altLang="en-US" sz="44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、かれの　かかとに　かみつく</a:t>
            </a:r>
            <a:r>
              <a:rPr lang="ja-JP" altLang="en-US" sz="4400" dirty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  <a:endParaRPr kumimoji="1" lang="en-US" altLang="ja-JP" sz="44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kumimoji="1" lang="ja-JP" altLang="en-US" sz="4400" dirty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 descr="세계복음화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525" y="1944688"/>
            <a:ext cx="19537363" cy="9825037"/>
          </a:xfrm>
          <a:prstGeom prst="rect">
            <a:avLst/>
          </a:prstGeom>
          <a:noFill/>
          <a:ln>
            <a:noFill/>
          </a:ln>
          <a:effectLst>
            <a:outerShdw blurRad="152400" dist="192991" dir="2768651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 descr="세계복음화.psd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627063"/>
            <a:ext cx="11272838" cy="131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/>
          </p:cNvSpPr>
          <p:nvPr/>
        </p:nvSpPr>
        <p:spPr bwMode="auto">
          <a:xfrm>
            <a:off x="7509636" y="5399284"/>
            <a:ext cx="9363139" cy="2914258"/>
          </a:xfrm>
          <a:prstGeom prst="rect">
            <a:avLst/>
          </a:prstGeom>
          <a:noFill/>
          <a:ln>
            <a:noFill/>
          </a:ln>
          <a:effectLst>
            <a:outerShdw blurRad="76200" dist="36808" dir="2768688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584200">
              <a:lnSpc>
                <a:spcPct val="120000"/>
              </a:lnSpc>
            </a:pPr>
            <a:r>
              <a:rPr lang="ja-JP" altLang="en-US" sz="15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エズラ</a:t>
            </a:r>
            <a:r>
              <a:rPr lang="ko-KR" sz="15000" smtClean="0">
                <a:latin typeface="KT&amp;G 상상제목 B" pitchFamily="2" charset="-127"/>
                <a:ea typeface="KT&amp;G 상상제목 B" pitchFamily="2" charset="-127"/>
                <a:sym typeface="Apple SD 산돌고딕 Neo 세미볼드체" charset="0"/>
              </a:rPr>
              <a:t> </a:t>
            </a:r>
            <a:r>
              <a:rPr lang="ko-KR" altLang="ko-KR" sz="15000" dirty="0">
                <a:latin typeface="KT&amp;G 상상제목 B" pitchFamily="2" charset="-127"/>
                <a:ea typeface="KT&amp;G 상상제목 B" pitchFamily="2" charset="-127"/>
                <a:cs typeface="Apple SD 산돌고딕 Neo 세미볼드체" charset="0"/>
                <a:sym typeface="Apple SD 산돌고딕 Neo 세미볼드체" charset="0"/>
              </a:rPr>
              <a:t>10:1</a:t>
            </a:r>
            <a:endParaRPr lang="ko-KR" altLang="ko-KR" sz="1800" dirty="0">
              <a:solidFill>
                <a:srgbClr val="000000"/>
              </a:solidFill>
              <a:latin typeface="KT&amp;G 상상제목 B" pitchFamily="2" charset="-127"/>
              <a:ea typeface="KT&amp;G 상상제목 B" pitchFamily="2" charset="-127"/>
              <a:cs typeface="Apple SD 산돌고딕 Neo 세미볼드체" charset="0"/>
              <a:sym typeface="Apple SD 산돌고딕 Neo 세미볼드체" charset="0"/>
            </a:endParaRPr>
          </a:p>
        </p:txBody>
      </p:sp>
      <p:pic>
        <p:nvPicPr>
          <p:cNvPr id="6146" name="Picture 2" descr="열왕기하_책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950" y="8640763"/>
            <a:ext cx="78613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/>
          </p:cNvSpPr>
          <p:nvPr/>
        </p:nvSpPr>
        <p:spPr bwMode="auto">
          <a:xfrm>
            <a:off x="1014413" y="515664"/>
            <a:ext cx="22353587" cy="12683086"/>
          </a:xfrm>
          <a:prstGeom prst="rect">
            <a:avLst/>
          </a:prstGeom>
          <a:noFill/>
          <a:ln>
            <a:noFill/>
          </a:ln>
          <a:effectLst>
            <a:outerShdw blurRad="76200" dist="36808" dir="2768688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584200">
              <a:lnSpc>
                <a:spcPct val="120000"/>
              </a:lnSpc>
            </a:pPr>
            <a:r>
              <a:rPr lang="ja-JP" altLang="en-US" sz="96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エズラ</a:t>
            </a:r>
            <a:r>
              <a:rPr lang="ja-JP" altLang="en-US" sz="9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が　かみの　みやの　まえで</a:t>
            </a:r>
            <a:endParaRPr lang="en-US" altLang="ja-JP" sz="9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9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ひれふし、なみだながらに　いのって</a:t>
            </a:r>
            <a:endParaRPr lang="en-US" altLang="ja-JP" sz="9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96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こくはくして</a:t>
            </a:r>
            <a:r>
              <a:rPr lang="ja-JP" altLang="en-US" sz="9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いる　とき</a:t>
            </a:r>
            <a:r>
              <a:rPr lang="ja-JP" altLang="en-US" sz="96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、イスラエル</a:t>
            </a:r>
            <a:r>
              <a:rPr lang="ja-JP" altLang="en-US" sz="9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の　</a:t>
            </a:r>
            <a:endParaRPr lang="en-US" altLang="ja-JP" sz="9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9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うちから　おとこや　おんなや　こどもの</a:t>
            </a:r>
            <a:endParaRPr lang="en-US" altLang="ja-JP" sz="9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9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だいしゅう</a:t>
            </a:r>
            <a:r>
              <a:rPr lang="ja-JP" altLang="en-US" sz="96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だん</a:t>
            </a:r>
            <a:r>
              <a:rPr lang="ja-JP" altLang="en-US" sz="9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が　かれの　ところに</a:t>
            </a:r>
            <a:endParaRPr lang="en-US" altLang="ja-JP" sz="9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9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あつまって　きて、　たみは　はげしく</a:t>
            </a:r>
            <a:endParaRPr lang="en-US" altLang="ja-JP" sz="9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9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なみだを　ながして　ないた</a:t>
            </a:r>
            <a:r>
              <a:rPr lang="ja-JP" altLang="en-US" sz="96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。</a:t>
            </a:r>
            <a:endParaRPr lang="ko-KR" sz="1400" dirty="0">
              <a:solidFill>
                <a:srgbClr val="000000"/>
              </a:solidFill>
              <a:latin typeface="ＭＳ Ｐゴシック" panose="020B0600070205080204" pitchFamily="50" charset="-128"/>
              <a:ea typeface="KT&amp;G 상상제목 B" pitchFamily="2" charset="-127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DB42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55"/>
          <p:cNvSpPr/>
          <p:nvPr/>
        </p:nvSpPr>
        <p:spPr>
          <a:xfrm>
            <a:off x="910268" y="6016425"/>
            <a:ext cx="22563464" cy="1683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lnSpc>
                <a:spcPct val="140000"/>
              </a:lnSpc>
              <a:defRPr sz="12000"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THE정고딕160"/>
                <a:ea typeface="THE정고딕160"/>
                <a:cs typeface="THE정고딕160"/>
                <a:sym typeface="THE정고딕160"/>
              </a:defRPr>
            </a:lvl1pPr>
          </a:lstStyle>
          <a:p>
            <a:pPr lvl="0">
              <a:lnSpc>
                <a:spcPct val="100000"/>
              </a:lnSpc>
              <a:defRPr sz="1800">
                <a:solidFill>
                  <a:srgbClr val="000000"/>
                </a:solidFill>
                <a:effectLst/>
              </a:defRPr>
            </a:pPr>
            <a:r>
              <a:rPr lang="ja-JP" altLang="en-US" sz="10000" dirty="0" err="1" smtClean="0">
                <a:solidFill>
                  <a:srgbClr val="FFFFFF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ふくいんが</a:t>
            </a:r>
            <a:r>
              <a:rPr lang="ja-JP" altLang="en-US" sz="10000" dirty="0" smtClean="0">
                <a:solidFill>
                  <a:srgbClr val="FFFFFF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なくなった　</a:t>
            </a:r>
            <a:r>
              <a:rPr lang="ja-JP" altLang="en-US" sz="10000" dirty="0" err="1" smtClean="0">
                <a:solidFill>
                  <a:srgbClr val="FFFFFF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</a:t>
            </a:r>
            <a:r>
              <a:rPr lang="ja-JP" altLang="en-US" sz="10000" dirty="0" smtClean="0">
                <a:solidFill>
                  <a:srgbClr val="FFFFFF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だいでした</a:t>
            </a:r>
            <a:endParaRPr sz="10000" dirty="0">
              <a:solidFill>
                <a:srgbClr val="FFFFFF"/>
              </a:solidFill>
              <a:effectLst>
                <a:outerShdw blurRad="12700" dist="63500" dir="3060000" rotWithShape="0">
                  <a:srgbClr val="000000">
                    <a:alpha val="2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우상숭배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275" y="1103313"/>
            <a:ext cx="18711863" cy="1150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성전파괴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13" y="1117600"/>
            <a:ext cx="20143787" cy="1147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포로로 끌려가는 이스라엘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513" y="944563"/>
            <a:ext cx="18721387" cy="1182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35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55"/>
          <p:cNvSpPr/>
          <p:nvPr/>
        </p:nvSpPr>
        <p:spPr>
          <a:xfrm>
            <a:off x="910268" y="6016425"/>
            <a:ext cx="22563464" cy="1683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lnSpc>
                <a:spcPct val="140000"/>
              </a:lnSpc>
              <a:defRPr sz="12000"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THE정고딕160"/>
                <a:ea typeface="THE정고딕160"/>
                <a:cs typeface="THE정고딕160"/>
                <a:sym typeface="THE정고딕160"/>
              </a:defRPr>
            </a:lvl1pPr>
          </a:lstStyle>
          <a:p>
            <a:pPr lvl="0">
              <a:lnSpc>
                <a:spcPct val="100000"/>
              </a:lnSpc>
              <a:defRPr sz="1800">
                <a:solidFill>
                  <a:srgbClr val="000000"/>
                </a:solidFill>
                <a:effectLst/>
              </a:defRPr>
            </a:pPr>
            <a:r>
              <a:rPr lang="en-US" altLang="ko-KR" sz="10000" dirty="0" smtClean="0">
                <a:solidFill>
                  <a:srgbClr val="FFFFFF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Remnant</a:t>
            </a:r>
            <a:r>
              <a:rPr lang="ja-JP" altLang="en-US" sz="10000" dirty="0" smtClean="0">
                <a:solidFill>
                  <a:srgbClr val="FFFFFF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　くずれた　</a:t>
            </a:r>
            <a:r>
              <a:rPr lang="ja-JP" altLang="en-US" sz="10000" dirty="0" err="1" smtClean="0">
                <a:solidFill>
                  <a:srgbClr val="FFFFFF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</a:t>
            </a:r>
            <a:r>
              <a:rPr lang="ja-JP" altLang="en-US" sz="10000" dirty="0" smtClean="0">
                <a:solidFill>
                  <a:srgbClr val="FFFFFF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だいでした</a:t>
            </a:r>
            <a:endParaRPr sz="10000" dirty="0">
              <a:solidFill>
                <a:srgbClr val="FFFFFF"/>
              </a:solidFill>
              <a:effectLst>
                <a:outerShdw blurRad="12700" dist="63500" dir="3060000" rotWithShape="0">
                  <a:srgbClr val="000000">
                    <a:alpha val="2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 animBg="1" advAuto="0"/>
    </p:bldLst>
  </p:timing>
</p:sld>
</file>

<file path=ppt/theme/theme1.xml><?xml version="1.0" encoding="utf-8"?>
<a:theme xmlns:a="http://schemas.openxmlformats.org/drawingml/2006/main" name="Gradient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76200" algn="ctr" rotWithShape="0">
            <a:srgbClr val="000000">
              <a:alpha val="79999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76200" algn="ctr" rotWithShape="0">
            <a:srgbClr val="000000">
              <a:alpha val="79999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Gradient - 빈 페이지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 - 빈 페이지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76200" algn="ctr" rotWithShape="0">
            <a:srgbClr val="000000">
              <a:alpha val="79999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76200" algn="ctr" rotWithShape="0">
            <a:srgbClr val="000000">
              <a:alpha val="79999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FFFFFF"/>
      </a:accent3>
      <a:accent4>
        <a:srgbClr val="000000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307</Words>
  <Application>Microsoft Office PowerPoint</Application>
  <PresentationFormat>ユーザー設定</PresentationFormat>
  <Paragraphs>42</Paragraphs>
  <Slides>26</Slides>
  <Notes>12</Notes>
  <HiddenSlides>0</HiddenSlides>
  <MMClips>5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26</vt:i4>
      </vt:variant>
    </vt:vector>
  </HeadingPairs>
  <TitlesOfParts>
    <vt:vector size="36" baseType="lpstr">
      <vt:lpstr>ＭＳ Ｐゴシック</vt:lpstr>
      <vt:lpstr>Apple SD 산돌고딕 Neo 볼드체</vt:lpstr>
      <vt:lpstr>Apple SD 산돌고딕 Neo 옅은체</vt:lpstr>
      <vt:lpstr>KT&amp;G 상상제목 B</vt:lpstr>
      <vt:lpstr>Apple SD 산돌고딕 Neo 세미볼드체</vt:lpstr>
      <vt:lpstr>굴림</vt:lpstr>
      <vt:lpstr>THE정고딕160</vt:lpstr>
      <vt:lpstr>Helvetica Neue</vt:lpstr>
      <vt:lpstr>Gradient</vt:lpstr>
      <vt:lpstr>Gradient - 빈 페이지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김기택</dc:creator>
  <cp:lastModifiedBy>佐々木智香子</cp:lastModifiedBy>
  <cp:revision>13</cp:revision>
  <dcterms:modified xsi:type="dcterms:W3CDTF">2015-07-11T00:33:28Z</dcterms:modified>
</cp:coreProperties>
</file>