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24384000" cy="13716000"/>
  <p:notesSz cx="6858000" cy="9144000"/>
  <p:embeddedFontLst>
    <p:embeddedFont>
      <p:font typeface="KT&amp;G 상상제목 B" panose="020B0604020202020204" charset="-127"/>
      <p:regular r:id="rId25"/>
    </p:embeddedFont>
    <p:embeddedFont>
      <p:font typeface="굴림" panose="020B0600000101010101" pitchFamily="34" charset="-127"/>
      <p:regular r:id="rId26"/>
    </p:embeddedFont>
  </p:embeddedFontLst>
  <p:defaultTextStyle>
    <a:defPPr>
      <a:defRPr lang="ko-KR"/>
    </a:defPPr>
    <a:lvl1pPr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1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491" autoAdjust="0"/>
  </p:normalViewPr>
  <p:slideViewPr>
    <p:cSldViewPr showGuides="1">
      <p:cViewPr varScale="1">
        <p:scale>
          <a:sx n="28" d="100"/>
          <a:sy n="28" d="100"/>
        </p:scale>
        <p:origin x="150" y="588"/>
      </p:cViewPr>
      <p:guideLst>
        <p:guide orient="horz" pos="3231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6846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1.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クロス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出現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しゅつげん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命令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めいれい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がありました</a:t>
            </a: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当時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とうじ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はペルシア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時代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じだい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1:1)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ペルシア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クロスは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しゅけん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認(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でした 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1:2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彼(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はユダヤ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がエルサレムに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戻(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再建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さいけん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するように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命令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めいれい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くだ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1:3)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98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再建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さいけん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まりま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工事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こうじ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めるとき、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以前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いぜん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たちは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大声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おおごえ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をあげて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泣(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3:12)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レフムとシムシャイの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妨害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ぼうがい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のためにダリヨス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時(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まで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建築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中断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ちゅうだん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4:7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24)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23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ダリヨス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再建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さいけん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工事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こうじ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再開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さいかい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するように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命令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めいれい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くだ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し、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建築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完成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かんせい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する</a:t>
            </a:r>
          </a:p>
          <a:p>
            <a:pPr latinLnBrk="0"/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ようになり、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奉献式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ほうけんしき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行(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ないました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45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3. 過(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すぎ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)越(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守(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りました</a:t>
            </a: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捕虜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ほり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ょ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になっていた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者(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たちが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帰(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かえ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きて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再建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さいけん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後(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過(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すぎ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)越(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りを</a:t>
            </a: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守(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りま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6:19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22)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エズラがエルサレムに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帰還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きかん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アルタシャスタ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命令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めいれい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7:11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28)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68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96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サミットの祝福を備えられた。</a:t>
            </a:r>
          </a:p>
          <a:p>
            <a:r>
              <a:rPr lang="ja-JP" altLang="en-US" dirty="0" smtClean="0">
                <a:ea typeface="굴림" pitchFamily="50" charset="-127"/>
              </a:rPr>
              <a:t>キリスト刻印されたレムナントに</a:t>
            </a:r>
            <a:r>
              <a:rPr lang="en-US" altLang="ja-JP" dirty="0" smtClean="0">
                <a:ea typeface="굴림" pitchFamily="50" charset="-127"/>
              </a:rPr>
              <a:t>10%,1%</a:t>
            </a:r>
            <a:r>
              <a:rPr lang="ja-JP" altLang="en-US" dirty="0" smtClean="0">
                <a:ea typeface="굴림" pitchFamily="50" charset="-127"/>
              </a:rPr>
              <a:t>唯一性</a:t>
            </a:r>
          </a:p>
          <a:p>
            <a:r>
              <a:rPr lang="ja-JP" altLang="en-US" dirty="0" smtClean="0">
                <a:ea typeface="굴림" pitchFamily="50" charset="-127"/>
              </a:rPr>
              <a:t>最高の頂上を備えられた。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858088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福音聖句暗唱</a:t>
            </a:r>
          </a:p>
          <a:p>
            <a:r>
              <a:rPr lang="ja-JP" altLang="en-US" dirty="0" smtClean="0">
                <a:ea typeface="굴림" pitchFamily="50" charset="-127"/>
              </a:rPr>
              <a:t>たんに覚えるのではなく</a:t>
            </a:r>
          </a:p>
          <a:p>
            <a:r>
              <a:rPr lang="ja-JP" altLang="en-US" dirty="0" smtClean="0">
                <a:ea typeface="굴림" pitchFamily="50" charset="-127"/>
              </a:rPr>
              <a:t>意味を考えながら読みながら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感動して悟ろう</a:t>
            </a:r>
          </a:p>
          <a:p>
            <a:r>
              <a:rPr lang="ja-JP" altLang="en-US" dirty="0" smtClean="0">
                <a:ea typeface="굴림" pitchFamily="50" charset="-127"/>
              </a:rPr>
              <a:t>これが刻印されるとき、</a:t>
            </a:r>
            <a:r>
              <a:rPr lang="en-US" altLang="ja-JP" dirty="0" smtClean="0">
                <a:ea typeface="굴림" pitchFamily="50" charset="-127"/>
              </a:rPr>
              <a:t>10%,1%</a:t>
            </a:r>
            <a:r>
              <a:rPr lang="ja-JP" altLang="en-US" dirty="0" smtClean="0">
                <a:ea typeface="굴림" pitchFamily="50" charset="-127"/>
              </a:rPr>
              <a:t>唯一性の答えがくる。</a:t>
            </a:r>
            <a:endParaRPr lang="ja-JP" altLang="en-US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985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71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141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02175" y="571500"/>
            <a:ext cx="5203825" cy="11912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790700" y="571500"/>
            <a:ext cx="15459075" cy="11912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971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0344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113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1404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0553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641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408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210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3287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835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91731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743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847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25328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79070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7455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81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311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299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88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766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02419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ideo" Target="LARGE%20OUT%20-S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ideo" Target="&#4368;&#4449;&#4363;&#4469;&#4369;&#4469;&#4540;&#4366;&#4469;&#4354;&#4467;&#4523;&#4361;&#4457;&#4357;&#4469;-&#4370;&#4462;&#4359;&#4449;&#4523;&#4359;&#4462;.wav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video" Target="Untitled%202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video" Target="&#4364;&#4449;&#4358;&#4449;&#4520;02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video" Target="&#4368;&#4449;&#4363;&#4469;&#4369;&#4469;&#4540;&#4366;&#4469;&#4354;&#4467;&#4523;&#4361;&#4457;&#4357;&#4469;-&#4370;&#4462;&#4359;&#4449;&#4523;&#4359;&#4462;.wa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7891953" y="5708648"/>
            <a:ext cx="8598507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7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sz="7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584200"/>
            <a:r>
              <a:rPr lang="ja-JP" altLang="en-US" sz="7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エズラき</a:t>
            </a:r>
            <a:endParaRPr lang="ko-KR" altLang="ja-JP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성전재건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1188"/>
            <a:ext cx="24382413" cy="1433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29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 descr="기뻐하는 이스라엘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26225" y="8455025"/>
            <a:ext cx="2744788" cy="4773613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387" name="Picture 3" descr="기뻐하는 이스라엘 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26763" y="5881688"/>
            <a:ext cx="3509962" cy="7145337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388" name="Picture 4" descr="기뻐하는 이스라엘 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838" y="6467475"/>
            <a:ext cx="3467100" cy="6886575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389" name="Picture 5" descr="기뻐하는 이스라엘 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1513" y="5353050"/>
            <a:ext cx="3481387" cy="7758113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390" name="Picture 6" descr="기뻐하는 이스라엘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6056313"/>
            <a:ext cx="4876800" cy="6794500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391" name="LARGE OUT -S.mp3" descr="LARGE OUT -S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750" y="10953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2" fill="hold" display="0">
                  <p:stCondLst>
                    <p:cond delay="indefinite"/>
                  </p:stCondLst>
                </p:cTn>
                <p:tgtEl>
                  <p:spTgt spid="16391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6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타이핑치는소리-후반부.wav" descr="타이핑치는소리-후반부.wav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6225" y="3462338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hape 55"/>
          <p:cNvSpPr/>
          <p:nvPr/>
        </p:nvSpPr>
        <p:spPr>
          <a:xfrm>
            <a:off x="910268" y="5862536"/>
            <a:ext cx="22563464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すぎこしの　まつりを　まもりました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1843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</p:childTnLst>
        </p:cTn>
      </p:par>
    </p:tnLst>
    <p:bldLst>
      <p:bldP spid="4" grpId="0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이집트 노예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4389" y="-17464"/>
            <a:ext cx="41689267" cy="140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채찍(Echo)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720" y="-235902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7436E-6 4.44444E-6 L 0.44258 -0.001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6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88"/>
            <a:ext cx="24384000" cy="1443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284413"/>
            <a:ext cx="24379237" cy="11639550"/>
          </a:xfrm>
          <a:prstGeom prst="rect">
            <a:avLst/>
          </a:prstGeom>
          <a:noFill/>
          <a:ln>
            <a:noFill/>
          </a:ln>
          <a:effectLst>
            <a:outerShdw blurRad="63500" dist="171696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2965450"/>
            <a:ext cx="24609426" cy="173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유월절 문설주 양의 피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39688"/>
            <a:ext cx="41732200" cy="1379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51E-6 0 L -0.4535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7471968" y="6406595"/>
            <a:ext cx="9438481" cy="90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ja-JP" altLang="en-US" smtClean="0">
                <a:ea typeface="굴림" pitchFamily="50" charset="-127"/>
              </a:rPr>
              <a:t>さんこうに</a:t>
            </a:r>
            <a:r>
              <a:rPr lang="ja-JP" altLang="en-US" dirty="0" smtClean="0">
                <a:ea typeface="굴림" pitchFamily="50" charset="-127"/>
              </a:rPr>
              <a:t>　つかってください</a:t>
            </a:r>
            <a:endParaRPr lang="ko-KR" sz="1800">
              <a:solidFill>
                <a:srgbClr val="000000"/>
              </a:solidFill>
              <a:ea typeface="굴림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유월절 양의피 문설주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7613"/>
            <a:ext cx="24382413" cy="873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유월절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204788"/>
            <a:ext cx="17899063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2360613"/>
            <a:ext cx="13246100" cy="89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유월절 문설주 양의 피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39688"/>
            <a:ext cx="41732200" cy="1379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5" b="2705"/>
          <a:stretch>
            <a:fillRect/>
          </a:stretch>
        </p:blipFill>
        <p:spPr bwMode="auto">
          <a:xfrm>
            <a:off x="-112713" y="-203200"/>
            <a:ext cx="24609426" cy="141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 descr="악한 왕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1563688"/>
            <a:ext cx="12847637" cy="1233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Untitled 2.mp3" descr="Untitled 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050" y="172402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pasted-image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 b="1697"/>
          <a:stretch>
            <a:fillRect/>
          </a:stretch>
        </p:blipFill>
        <p:spPr bwMode="auto">
          <a:xfrm>
            <a:off x="0" y="-4919663"/>
            <a:ext cx="24382413" cy="2355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6" descr="학복_프레임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0035">
            <a:off x="1281113" y="336550"/>
            <a:ext cx="16028987" cy="62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Rectangle 7"/>
          <p:cNvSpPr>
            <a:spLocks/>
          </p:cNvSpPr>
          <p:nvPr/>
        </p:nvSpPr>
        <p:spPr bwMode="auto">
          <a:xfrm rot="21275847">
            <a:off x="1527073" y="-604143"/>
            <a:ext cx="2811667" cy="625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/>
            <a:r>
              <a:rPr lang="ko-KR" altLang="ko-KR" sz="40000" dirty="0">
                <a:solidFill>
                  <a:srgbClr val="FF294C"/>
                </a:solidFill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3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sp>
        <p:nvSpPr>
          <p:cNvPr id="5128" name="Rectangle 8"/>
          <p:cNvSpPr>
            <a:spLocks/>
          </p:cNvSpPr>
          <p:nvPr/>
        </p:nvSpPr>
        <p:spPr bwMode="auto">
          <a:xfrm rot="21322266">
            <a:off x="4594614" y="533163"/>
            <a:ext cx="11578728" cy="504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584200"/>
            <a:r>
              <a:rPr lang="ja-JP" altLang="en-US" sz="10700" dirty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バビロンから</a:t>
            </a:r>
            <a:r>
              <a:rPr lang="ja-JP" altLang="en-US" sz="107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の</a:t>
            </a:r>
            <a:endParaRPr lang="ja-JP" altLang="en-US" sz="10700" dirty="0">
              <a:solidFill>
                <a:srgbClr val="42424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볼드체" charset="0"/>
            </a:endParaRPr>
          </a:p>
          <a:p>
            <a:pPr algn="l" defTabSz="584200"/>
            <a:r>
              <a:rPr lang="ja-JP" altLang="en-US" sz="10700" dirty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１じ　きかんと　</a:t>
            </a:r>
            <a:endParaRPr lang="en-US" altLang="ja-JP" sz="10700" dirty="0" smtClean="0">
              <a:solidFill>
                <a:srgbClr val="42424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볼드체" charset="0"/>
            </a:endParaRPr>
          </a:p>
          <a:p>
            <a:pPr algn="l" defTabSz="584200"/>
            <a:r>
              <a:rPr lang="ja-JP" altLang="en-US" sz="107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ほりょの</a:t>
            </a:r>
            <a:r>
              <a:rPr lang="ja-JP" altLang="en-US" sz="10700" dirty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　</a:t>
            </a:r>
            <a:r>
              <a:rPr lang="ja-JP" altLang="en-US" sz="10700" dirty="0" err="1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り</a:t>
            </a:r>
            <a:r>
              <a:rPr lang="ja-JP" altLang="en-US" sz="10700" dirty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ゆう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1" fill="hold" display="0">
                  <p:stCondLst>
                    <p:cond delay="indefinite"/>
                  </p:stCondLst>
                </p:cTn>
                <p:tgtEl>
                  <p:spTgt spid="5124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5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5127" grpId="0"/>
      <p:bldP spid="512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세계복음화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1944688"/>
            <a:ext cx="19537363" cy="9825037"/>
          </a:xfrm>
          <a:prstGeom prst="rect">
            <a:avLst/>
          </a:prstGeom>
          <a:noFill/>
          <a:ln>
            <a:noFill/>
          </a:ln>
          <a:effectLst>
            <a:outerShdw blurRad="152400" dist="192991" dir="276865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남자 렘넌트 겁에 질림 반ᄃ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463" y="4459288"/>
            <a:ext cx="5605462" cy="9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2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550988"/>
            <a:ext cx="11352213" cy="5815012"/>
          </a:xfrm>
          <a:prstGeom prst="rect">
            <a:avLst/>
          </a:prstGeom>
          <a:noFill/>
          <a:ln>
            <a:noFill/>
          </a:ln>
          <a:effectLst>
            <a:outerShdw blurRad="190500" dist="8455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765300" y="1550988"/>
            <a:ext cx="11352213" cy="60939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50000"/>
              </a:lnSpc>
            </a:pPr>
            <a:endParaRPr kumimoji="1" lang="en-US" altLang="ja-JP" b="1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b="1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イザヤ</a:t>
            </a:r>
            <a:r>
              <a:rPr kumimoji="1" lang="en-US" altLang="ja-JP" b="1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7:14</a:t>
            </a:r>
          </a:p>
          <a:p>
            <a:r>
              <a:rPr kumimoji="1" lang="ja-JP" alt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それゆえ</a:t>
            </a:r>
            <a:r>
              <a:rPr kumimoji="1" lang="ja-JP" altLang="en-US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、しゅ　みずから</a:t>
            </a:r>
            <a:r>
              <a:rPr kumimoji="1" lang="ja-JP" alt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、あなたがた</a:t>
            </a:r>
            <a:r>
              <a:rPr kumimoji="1" lang="ja-JP" altLang="en-US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endParaRPr kumimoji="1" lang="en-US" altLang="ja-JP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ひとつの　しるしを　あたえられる。</a:t>
            </a:r>
            <a:endParaRPr kumimoji="1" lang="en-US" altLang="ja-JP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みよ。</a:t>
            </a:r>
            <a:r>
              <a:rPr kumimoji="1" lang="ja-JP" altLang="en-US" dirty="0" err="1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しょじょ</a:t>
            </a:r>
            <a:r>
              <a:rPr kumimoji="1" lang="ja-JP" altLang="en-US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みごもって</a:t>
            </a:r>
            <a:r>
              <a:rPr kumimoji="1" lang="ja-JP" alt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</a:t>
            </a:r>
            <a:r>
              <a:rPr kumimoji="1" lang="ja-JP" altLang="en-US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kumimoji="1" lang="en-US" altLang="ja-JP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そして　おとこのこを　うみ</a:t>
            </a:r>
            <a:r>
              <a:rPr kumimoji="1" lang="ja-JP" alt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ja-JP" altLang="en-US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</a:t>
            </a:r>
            <a:r>
              <a:rPr kumimoji="1" lang="ja-JP" altLang="en-US" dirty="0" err="1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なを</a:t>
            </a:r>
            <a:endParaRPr kumimoji="1" lang="en-US" altLang="ja-JP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en-US" altLang="ja-JP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『</a:t>
            </a:r>
            <a:r>
              <a:rPr kumimoji="1" lang="ja-JP" alt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インマヌエル</a:t>
            </a:r>
            <a:r>
              <a:rPr kumimoji="1" lang="en-US" altLang="ja-JP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』</a:t>
            </a:r>
            <a:r>
              <a:rPr kumimoji="1" lang="ja-JP" altLang="en-US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となづける</a:t>
            </a:r>
            <a:r>
              <a:rPr kumimoji="1" lang="ja-JP" altLang="en-US" dirty="0" smtClean="0">
                <a:solidFill>
                  <a:srgbClr val="000000"/>
                </a:solidFill>
              </a:rPr>
              <a:t>。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endParaRPr kumimoji="1"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7510431" y="5399284"/>
            <a:ext cx="9363139" cy="2914258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1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エズラ</a:t>
            </a:r>
            <a:r>
              <a:rPr lang="ko-KR" sz="15000" smtClean="0">
                <a:latin typeface="KT&amp;G 상상제목 B" pitchFamily="2" charset="-127"/>
                <a:ea typeface="KT&amp;G 상상제목 B" pitchFamily="2" charset="-127"/>
                <a:sym typeface="Apple SD 산돌고딕 Neo 세미볼드체" charset="0"/>
              </a:rPr>
              <a:t> </a:t>
            </a:r>
            <a:r>
              <a:rPr lang="ko-KR" altLang="ko-KR" sz="15000" dirty="0"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6:20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pic>
        <p:nvPicPr>
          <p:cNvPr id="6146" name="Picture 2" descr="열왕기하_책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50" y="8640763"/>
            <a:ext cx="78613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1014413" y="634604"/>
            <a:ext cx="22353587" cy="12445201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さいしと　レビびとたち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は、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ひとり　のこらず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みを　きよめて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みな　きよく　なっていた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で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、かれらは　ほしゅうから　かえって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きた　すべての　ひとびとの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ため、また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かれらの　きょうだいの　</a:t>
            </a:r>
            <a:r>
              <a:rPr lang="ja-JP" altLang="en-US" sz="97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さ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いしたちの　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ため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、また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、かれらじしんの　ため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すぎこしの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いけにえ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を　ほふった。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자막02.mp3" descr="자막0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3888" y="405606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hape 55"/>
          <p:cNvSpPr/>
          <p:nvPr/>
        </p:nvSpPr>
        <p:spPr>
          <a:xfrm>
            <a:off x="2758952" y="4475163"/>
            <a:ext cx="19010112" cy="3837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クロスおうの　しゅつげんと　</a:t>
            </a:r>
            <a:r>
              <a:rPr lang="ja-JP" altLang="en-US" sz="12000" dirty="0" err="1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</a:t>
            </a: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いれいが　ありました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819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  <p:bldLst>
      <p:bldP spid="4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악한 왕 아합 춤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938" y="1550988"/>
            <a:ext cx="6078537" cy="1061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남자 기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53616" y="66531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악한 왕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1563688"/>
            <a:ext cx="12847637" cy="1233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타이핑치는소리-후반부.wav" descr="타이핑치는소리-후반부.wav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6225" y="3462338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hape 55"/>
          <p:cNvSpPr/>
          <p:nvPr/>
        </p:nvSpPr>
        <p:spPr>
          <a:xfrm>
            <a:off x="910268" y="5862536"/>
            <a:ext cx="22563464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しんでん</a:t>
            </a:r>
            <a:r>
              <a:rPr lang="ja-JP" altLang="en-US" sz="12000" dirty="0" err="1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けん</a:t>
            </a: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ちくが　はじまりました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1331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  <p:bldLst>
      <p:bldP spid="4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망치질 여러번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53616" y="354563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3152E-6 1.85185E-7 L 2.03152E-6 -0.420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527</Words>
  <Application>Microsoft Office PowerPoint</Application>
  <PresentationFormat>ユーザー設定</PresentationFormat>
  <Paragraphs>47</Paragraphs>
  <Slides>21</Slides>
  <Notes>7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21</vt:i4>
      </vt:variant>
    </vt:vector>
  </HeadingPairs>
  <TitlesOfParts>
    <vt:vector size="31" baseType="lpstr">
      <vt:lpstr>KT&amp;G 상상제목 B</vt:lpstr>
      <vt:lpstr>굴림</vt:lpstr>
      <vt:lpstr>Apple SD 산돌고딕 Neo 볼드체</vt:lpstr>
      <vt:lpstr>ＭＳ Ｐゴシック</vt:lpstr>
      <vt:lpstr>THE정고딕160</vt:lpstr>
      <vt:lpstr>Apple SD 산돌고딕 Neo 옅은체</vt:lpstr>
      <vt:lpstr>Apple SD 산돌고딕 Neo 세미볼드체</vt:lpstr>
      <vt:lpstr>Helvetica Neue</vt:lpstr>
      <vt:lpstr>Gradient</vt:lpstr>
      <vt:lpstr>Gradient - 빈 페이지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12</cp:revision>
  <dcterms:modified xsi:type="dcterms:W3CDTF">2015-07-17T12:30:22Z</dcterms:modified>
</cp:coreProperties>
</file>