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24384000" cy="13716000"/>
  <p:notesSz cx="6858000" cy="9144000"/>
  <p:embeddedFontLst>
    <p:embeddedFont>
      <p:font typeface="KT&amp;G 상상제목 B" panose="020B0604020202020204" charset="-127"/>
      <p:regular r:id="rId22"/>
    </p:embeddedFont>
  </p:embeddedFontLst>
  <p:defaultTextStyle>
    <a:lvl1pPr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1pPr>
    <a:lvl2pPr indent="2286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2pPr>
    <a:lvl3pPr indent="4572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3pPr>
    <a:lvl4pPr indent="6858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4pPr>
    <a:lvl5pPr indent="9144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5pPr>
    <a:lvl6pPr indent="11430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6pPr>
    <a:lvl7pPr indent="13716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7pPr>
    <a:lvl8pPr indent="16002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8pPr>
    <a:lvl9pPr indent="1828800" algn="ctr" defTabSz="825500">
      <a:defRPr sz="5200">
        <a:solidFill>
          <a:srgbClr val="FFFFFF"/>
        </a:solidFill>
        <a:latin typeface="+mn-lt"/>
        <a:ea typeface="+mn-ea"/>
        <a:cs typeface="+mn-cs"/>
        <a:sym typeface="Apple SD 산돌고딕 Neo 옅은체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F5F0C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7CED4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5DC123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89B1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3632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A433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45761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77C83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pple SD 산돌고딕 Neo 볼드체"/>
          <a:ea typeface="Apple SD 산돌고딕 Neo 볼드체"/>
          <a:cs typeface="Apple SD 산돌고딕 Neo 볼드체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57" autoAdjust="0"/>
  </p:normalViewPr>
  <p:slideViewPr>
    <p:cSldViewPr showGuides="1">
      <p:cViewPr varScale="1">
        <p:scale>
          <a:sx n="40" d="100"/>
          <a:sy n="40" d="100"/>
        </p:scale>
        <p:origin x="138" y="18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09224041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0" name="Shape 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en-US" altLang="ja-JP" sz="2200" dirty="0" smtClean="0"/>
              <a:t>1.</a:t>
            </a:r>
            <a:r>
              <a:rPr lang="ja-JP" altLang="en-US" sz="2200" dirty="0" smtClean="0"/>
              <a:t>エズラは、神殿に仕えるレビ人を探しました</a:t>
            </a:r>
          </a:p>
          <a:p>
            <a:pPr lvl="0">
              <a:defRPr sz="1800"/>
            </a:pPr>
            <a:r>
              <a:rPr lang="ja-JP" altLang="en-US" sz="2200" dirty="0" smtClean="0"/>
              <a:t>レビ人とは</a:t>
            </a:r>
            <a:r>
              <a:rPr lang="en-US" altLang="ja-JP" sz="2200" dirty="0" smtClean="0"/>
              <a:t>?</a:t>
            </a:r>
          </a:p>
          <a:p>
            <a:pPr lvl="0">
              <a:defRPr sz="1800"/>
            </a:pPr>
            <a:r>
              <a:rPr lang="ja-JP" altLang="en-US" sz="2200" dirty="0" smtClean="0"/>
              <a:t>モーセの両親の話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955087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上、下、横を見なさい</a:t>
            </a:r>
            <a:endParaRPr lang="ja-JP" altLang="en-US" sz="2200" dirty="0"/>
          </a:p>
        </p:txBody>
      </p:sp>
    </p:spTree>
    <p:extLst>
      <p:ext uri="{BB962C8B-B14F-4D97-AF65-F5344CB8AC3E}">
        <p14:creationId xmlns:p14="http://schemas.microsoft.com/office/powerpoint/2010/main" val="11686820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お使い、宿題</a:t>
            </a:r>
            <a:r>
              <a:rPr sz="2200" dirty="0" smtClean="0"/>
              <a:t> </a:t>
            </a:r>
            <a:r>
              <a:rPr lang="en-US" altLang="ja-JP" sz="2200" dirty="0" smtClean="0"/>
              <a:t>–</a:t>
            </a:r>
            <a:r>
              <a:rPr sz="2200" dirty="0" smtClean="0"/>
              <a:t> </a:t>
            </a:r>
            <a:r>
              <a:rPr lang="ja-JP" altLang="en-US" sz="2200" dirty="0" smtClean="0"/>
              <a:t>高さ、深さ、広さ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662806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2" name="Shape 1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お使い、宿題 </a:t>
            </a:r>
            <a:r>
              <a:rPr lang="en-US" altLang="ja-JP" sz="2200" dirty="0" smtClean="0"/>
              <a:t>–</a:t>
            </a:r>
            <a:r>
              <a:rPr lang="ja-JP" altLang="en-US" sz="2200" dirty="0" smtClean="0"/>
              <a:t> 高さ、深さ、広さ</a:t>
            </a:r>
            <a:endParaRPr lang="ja-JP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2228514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過去、現在、未来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1692638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1" name="Shape 1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霊的トップに上った</a:t>
            </a:r>
          </a:p>
          <a:p>
            <a:pPr lvl="0">
              <a:defRPr sz="1800"/>
            </a:pPr>
            <a:r>
              <a:rPr lang="ja-JP" altLang="en-US" sz="2200" dirty="0" smtClean="0"/>
              <a:t>エズラになろう</a:t>
            </a:r>
          </a:p>
          <a:p>
            <a:pPr lvl="0">
              <a:defRPr sz="1800"/>
            </a:pPr>
            <a:r>
              <a:rPr lang="ja-JP" altLang="en-US" sz="2200" dirty="0" smtClean="0"/>
              <a:t>今は差</a:t>
            </a:r>
            <a:r>
              <a:rPr lang="ja-JP" altLang="en-US" sz="2200" smtClean="0"/>
              <a:t>がない</a:t>
            </a:r>
            <a:r>
              <a:rPr lang="ja-JP" altLang="en-US" sz="2200" dirty="0" smtClean="0"/>
              <a:t>よう</a:t>
            </a:r>
            <a:r>
              <a:rPr lang="ja-JP" altLang="en-US" sz="2200" smtClean="0"/>
              <a:t>に見えますが、どんどん大きく</a:t>
            </a:r>
            <a:endParaRPr lang="ja-JP" altLang="en-US" sz="2200" dirty="0" smtClean="0"/>
          </a:p>
          <a:p>
            <a:pPr lvl="0">
              <a:defRPr sz="1800"/>
            </a:pPr>
            <a:r>
              <a:rPr lang="ja-JP" altLang="en-US" sz="2200" dirty="0" smtClean="0"/>
              <a:t>結婚も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386856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4" name="Shape 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モーセに刻印された福音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804516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指導者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403312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3" name="Shape 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結婚－フォーラム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8497053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エズラは断食の祈りをささげながら</a:t>
            </a:r>
            <a:r>
              <a:rPr lang="en-US" altLang="ja-JP" sz="2200" dirty="0" smtClean="0"/>
              <a:t>,</a:t>
            </a:r>
            <a:r>
              <a:rPr lang="ja-JP" altLang="en-US" sz="2200" dirty="0" smtClean="0"/>
              <a:t>神様に求めました</a:t>
            </a:r>
          </a:p>
          <a:p>
            <a:pPr lvl="0">
              <a:defRPr sz="1800"/>
            </a:pPr>
            <a:r>
              <a:rPr lang="ja-JP" altLang="en-US" sz="2200" dirty="0" smtClean="0"/>
              <a:t>神殿にささげものをささげました</a:t>
            </a:r>
          </a:p>
          <a:p>
            <a:pPr lvl="0">
              <a:defRPr sz="1800"/>
            </a:pPr>
            <a:r>
              <a:rPr lang="ja-JP" altLang="en-US" sz="2200" dirty="0" smtClean="0"/>
              <a:t>異邦人との結婚に対して悔い改めの祈りをしました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444790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1" name="Shape 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イスラエルのおおぜいの人が悔い改めました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3595527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家庭は土台です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4502489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dirty="0" smtClean="0"/>
              <a:t>霊的サミット</a:t>
            </a:r>
            <a:r>
              <a:rPr lang="ko-KR" altLang="en-US" smtClean="0"/>
              <a:t> </a:t>
            </a:r>
            <a:r>
              <a:rPr lang="en-US" altLang="ko-KR" dirty="0" smtClean="0"/>
              <a:t>– </a:t>
            </a:r>
            <a:r>
              <a:rPr lang="ja-JP" altLang="en-US" dirty="0" smtClean="0"/>
              <a:t>福音刻印</a:t>
            </a:r>
            <a:endParaRPr lang="en-US" altLang="ko-KR" dirty="0" smtClean="0"/>
          </a:p>
          <a:p>
            <a:r>
              <a:rPr lang="ja-JP" altLang="en-US" dirty="0" smtClean="0"/>
              <a:t>福音聖句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85191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5" name="Shape 9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lang="ja-JP" altLang="en-US" sz="2200" dirty="0" smtClean="0"/>
              <a:t>上、下、横を見なさい</a:t>
            </a:r>
            <a:endParaRPr sz="2200" dirty="0"/>
          </a:p>
        </p:txBody>
      </p:sp>
    </p:spTree>
    <p:extLst>
      <p:ext uri="{BB962C8B-B14F-4D97-AF65-F5344CB8AC3E}">
        <p14:creationId xmlns:p14="http://schemas.microsoft.com/office/powerpoint/2010/main" val="2081414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2387600" y="2298700"/>
            <a:ext cx="19621500" cy="4648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2387600" y="7073900"/>
            <a:ext cx="196215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중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2387600" y="4533900"/>
            <a:ext cx="19621500" cy="4648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1790700" y="1066800"/>
            <a:ext cx="10007600" cy="56261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4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1790700" y="7035800"/>
            <a:ext cx="10007600" cy="562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1790700" y="3644900"/>
            <a:ext cx="10007600" cy="8839200"/>
          </a:xfrm>
          <a:prstGeom prst="rect">
            <a:avLst/>
          </a:prstGeom>
        </p:spPr>
        <p:txBody>
          <a:bodyPr/>
          <a:lstStyle>
            <a:lvl1pPr marL="431800" indent="-431800">
              <a:spcBef>
                <a:spcPts val="5300"/>
              </a:spcBef>
              <a:defRPr sz="3800"/>
            </a:lvl1pPr>
            <a:lvl2pPr marL="863600" indent="-431800">
              <a:spcBef>
                <a:spcPts val="5300"/>
              </a:spcBef>
              <a:defRPr sz="3800"/>
            </a:lvl2pPr>
            <a:lvl3pPr marL="1295400" indent="-431800">
              <a:spcBef>
                <a:spcPts val="5300"/>
              </a:spcBef>
              <a:defRPr sz="3800"/>
            </a:lvl3pPr>
            <a:lvl4pPr marL="1727200" indent="-431800">
              <a:spcBef>
                <a:spcPts val="5300"/>
              </a:spcBef>
              <a:defRPr sz="3800"/>
            </a:lvl4pPr>
            <a:lvl5pPr marL="2159000" indent="-431800">
              <a:spcBef>
                <a:spcPts val="5300"/>
              </a:spcBef>
              <a:defRPr sz="3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1790700" y="1790700"/>
            <a:ext cx="20815300" cy="10147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790700" y="571500"/>
            <a:ext cx="20815300" cy="2984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1200">
                <a:solidFill>
                  <a:srgbClr val="FFFFFF"/>
                </a:solidFill>
              </a:rPr>
              <a:t>제목 텍스트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790700" y="3644900"/>
            <a:ext cx="20815300" cy="883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첫 번째 줄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두 번째 줄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세 번째 줄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네 번째 줄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5200">
                <a:solidFill>
                  <a:srgbClr val="FFFFFF"/>
                </a:solidFill>
              </a:rPr>
              <a:t>본문 다섯 번째 줄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825500">
        <a:defRPr sz="11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titleStyle>
    <p:bodyStyle>
      <a:lvl1pPr marL="6096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1pPr>
      <a:lvl2pPr marL="12192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2pPr>
      <a:lvl3pPr marL="18288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3pPr>
      <a:lvl4pPr marL="24384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4pPr>
      <a:lvl5pPr marL="30480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5pPr>
      <a:lvl6pPr marL="36576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6pPr>
      <a:lvl7pPr marL="42672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7pPr>
      <a:lvl8pPr marL="48768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8pPr>
      <a:lvl9pPr marL="5486400" indent="-609600" defTabSz="825500">
        <a:spcBef>
          <a:spcPts val="5900"/>
        </a:spcBef>
        <a:buSzPct val="75000"/>
        <a:buChar char="•"/>
        <a:defRPr sz="5200">
          <a:solidFill>
            <a:srgbClr val="FFFFFF"/>
          </a:solidFill>
          <a:latin typeface="+mn-lt"/>
          <a:ea typeface="+mn-ea"/>
          <a:cs typeface="+mn-cs"/>
          <a:sym typeface="Apple SD 산돌고딕 Neo 옅은체"/>
        </a:defRPr>
      </a:lvl9pPr>
    </p:bodyStyle>
    <p:otherStyle>
      <a:lvl1pPr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1pPr>
      <a:lvl2pPr indent="228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2pPr>
      <a:lvl3pPr indent="457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3pPr>
      <a:lvl4pPr indent="685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4pPr>
      <a:lvl5pPr indent="9144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5pPr>
      <a:lvl6pPr indent="11430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6pPr>
      <a:lvl7pPr indent="13716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7pPr>
      <a:lvl8pPr indent="16002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8pPr>
      <a:lvl9pPr indent="1828800" algn="ctr" defTabSz="825500">
        <a:defRPr sz="2400">
          <a:solidFill>
            <a:schemeClr val="tx1"/>
          </a:solidFill>
          <a:latin typeface="+mn-lt"/>
          <a:ea typeface="+mn-ea"/>
          <a:cs typeface="+mn-cs"/>
          <a:sym typeface="Apple SD 산돌고딕 Neo 옅은체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wma"/><Relationship Id="rId7" Type="http://schemas.openxmlformats.org/officeDocument/2006/relationships/image" Target="../media/image26.png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0.png"/><Relationship Id="rId4" Type="http://schemas.openxmlformats.org/officeDocument/2006/relationships/audio" Target="../media/media2.wma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wma"/><Relationship Id="rId7" Type="http://schemas.openxmlformats.org/officeDocument/2006/relationships/image" Target="../media/image13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.wma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1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>
            <a:off x="7892746" y="5708648"/>
            <a:ext cx="8598507" cy="22987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defRPr sz="7000"/>
            </a:lvl1pPr>
          </a:lstStyle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レムナントが　しるべき</a:t>
            </a:r>
            <a:endParaRPr lang="en-US" altLang="ja-JP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エズラき</a:t>
            </a:r>
            <a:endParaRPr lang="ko-KR" altLang="ja-JP" sz="1800" dirty="0">
              <a:solidFill>
                <a:srgbClr val="000000"/>
              </a:solidFill>
              <a:latin typeface="ＭＳ Ｐゴシック" panose="020B0600070205080204" pitchFamily="50" charset="-128"/>
              <a:ea typeface="KT&amp;G 상상제목 B" pitchFamily="2" charset="-127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기도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502" y="1854730"/>
            <a:ext cx="14386996" cy="10006540"/>
          </a:xfrm>
          <a:prstGeom prst="rect">
            <a:avLst/>
          </a:prstGeom>
          <a:ln w="12700">
            <a:miter lim="400000"/>
          </a:ln>
          <a:effectLst>
            <a:outerShdw blurRad="63500" dist="84578" dir="5400000" rotWithShape="0">
              <a:srgbClr val="000000">
                <a:alpha val="50000"/>
              </a:srgbClr>
            </a:outerShdw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가정 문제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0463" y="2409825"/>
            <a:ext cx="22061487" cy="889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asted-image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6961" y="3904643"/>
            <a:ext cx="7310078" cy="98113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asted-image.png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2240" y="7757654"/>
            <a:ext cx="4396149" cy="5900372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pasted-image.tif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4884" y="919833"/>
            <a:ext cx="11056686" cy="10948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asted-image.tif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288" y="-39570"/>
            <a:ext cx="24402576" cy="13795140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pasted-image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8449" y="2346207"/>
            <a:ext cx="13155356" cy="11620983"/>
          </a:xfrm>
          <a:prstGeom prst="rect">
            <a:avLst/>
          </a:prstGeom>
          <a:ln w="12700">
            <a:miter lim="400000"/>
          </a:ln>
          <a:effectLst>
            <a:outerShdw blurRad="127000" dist="115812" dir="15060000" rotWithShape="0">
              <a:srgbClr val="000000">
                <a:alpha val="80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[1507]현장_선생님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29967" y="261600"/>
            <a:ext cx="18924066" cy="143541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asted-image.png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67395" y="1884610"/>
            <a:ext cx="5339712" cy="11918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asted-image.pn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0159" y="6406179"/>
            <a:ext cx="3844460" cy="74069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asted-image.png"/>
          <p:cNvPicPr/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988" y="6247346"/>
            <a:ext cx="6482144" cy="7724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오잇2(여자)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24257000" y="-170657"/>
            <a:ext cx="1651000" cy="838201"/>
          </a:xfrm>
          <a:prstGeom prst="rect">
            <a:avLst/>
          </a:prstGeom>
        </p:spPr>
      </p:pic>
      <p:pic>
        <p:nvPicPr>
          <p:cNvPr id="105" name="POP2.mp3"/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-8940800" y="6647854"/>
            <a:ext cx="1651000" cy="838201"/>
          </a:xfrm>
          <a:prstGeom prst="rect">
            <a:avLst/>
          </a:prstGeom>
        </p:spPr>
      </p:pic>
      <p:pic>
        <p:nvPicPr>
          <p:cNvPr id="106" name="POP2.mp3"/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-7315200" y="1059854"/>
            <a:ext cx="1651000" cy="83820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99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99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99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99"/>
                            </p:stCondLst>
                            <p:childTnLst>
                              <p:par>
                                <p:cTn id="22" presetID="2" presetClass="entr" presetSubtype="4" fill="hold" grpId="5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99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9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98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9" fill="hold" display="0">
                  <p:stCondLst>
                    <p:cond delay="indefinite"/>
                  </p:stCondLst>
                </p:cTn>
                <p:tgtEl>
                  <p:spTgt spid="105"/>
                </p:tgtEl>
              </p:cMediaNode>
            </p:audio>
            <p:audio>
              <p:cMediaNode vol="100000" showWhenStopped="0">
                <p:cTn id="30" fill="hold" display="0">
                  <p:stCondLst>
                    <p:cond delay="indefinite"/>
                  </p:stCondLst>
                </p:cTn>
                <p:tgtEl>
                  <p:spTgt spid="106"/>
                </p:tgtEl>
              </p:cMediaNode>
            </p:audio>
            <p:audio>
              <p:cMediaNode vol="100000" showWhenStopped="0">
                <p:cTn id="31" fill="hold" display="0">
                  <p:stCondLst>
                    <p:cond delay="indefinite"/>
                  </p:stCondLst>
                </p:cTn>
                <p:tgtEl>
                  <p:spTgt spid="104"/>
                </p:tgtEl>
              </p:cMediaNode>
            </p:audio>
          </p:childTnLst>
        </p:cTn>
      </p:par>
    </p:tnLst>
    <p:bldLst>
      <p:bldP spid="101" grpId="1" animBg="1" advAuto="0"/>
      <p:bldP spid="102" grpId="5" animBg="1" advAuto="0"/>
      <p:bldP spid="103" grpId="3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수첩 메모 렘넌트 직장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7004" y="2931798"/>
            <a:ext cx="5009992" cy="108858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="">
      <p:transition xmlns:p14="http://schemas.microsoft.com/office/powerpoint/2010/main" spd="slow" advClick="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수첩 메모 렘넌트 직장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5915" y="2933715"/>
            <a:ext cx="5092590" cy="11065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직장 상사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1699" y="1598702"/>
            <a:ext cx="6801817" cy="122042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세계복음화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11796713" cy="1371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결혼.ps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5902" y="2143835"/>
            <a:ext cx="6151563" cy="1187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8" name="Group 38"/>
          <p:cNvGrpSpPr/>
          <p:nvPr/>
        </p:nvGrpSpPr>
        <p:grpSpPr>
          <a:xfrm>
            <a:off x="5513871" y="1422869"/>
            <a:ext cx="13412463" cy="12555926"/>
            <a:chOff x="0" y="0"/>
            <a:chExt cx="13412461" cy="12555925"/>
          </a:xfrm>
        </p:grpSpPr>
        <p:pic>
          <p:nvPicPr>
            <p:cNvPr id="36" name="수첩 메모 렘넌트 직장.png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3129" y="1112161"/>
              <a:ext cx="5239333" cy="113841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7" name="직장 상사.png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997812" cy="125559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3" name="Group 43"/>
          <p:cNvGrpSpPr/>
          <p:nvPr/>
        </p:nvGrpSpPr>
        <p:grpSpPr>
          <a:xfrm>
            <a:off x="2418431" y="2214823"/>
            <a:ext cx="19779013" cy="12052598"/>
            <a:chOff x="0" y="0"/>
            <a:chExt cx="19779011" cy="12052597"/>
          </a:xfrm>
        </p:grpSpPr>
        <p:pic>
          <p:nvPicPr>
            <p:cNvPr id="40" name="학생 1.png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1994790"/>
              <a:ext cx="4597621" cy="97361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1" name="학생 2.png"/>
            <p:cNvPicPr/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13944531" y="2316458"/>
              <a:ext cx="5834481" cy="97361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" name="학생 3.png"/>
            <p:cNvPicPr/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5847064" y="0"/>
              <a:ext cx="6489700" cy="118080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44" name="pasted-image.pn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-80660" y="-1845967"/>
            <a:ext cx="24384001" cy="2438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" name="Untitled 2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/>
          </a:blip>
          <a:stretch>
            <a:fillRect/>
          </a:stretch>
        </p:blipFill>
        <p:spPr>
          <a:xfrm>
            <a:off x="-2305888" y="1724735"/>
            <a:ext cx="1651001" cy="838201"/>
          </a:xfrm>
          <a:prstGeom prst="rect">
            <a:avLst/>
          </a:prstGeom>
        </p:spPr>
      </p:pic>
      <p:pic>
        <p:nvPicPr>
          <p:cNvPr id="46" name="학복_프레임.png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 rot="21320035">
            <a:off x="1322736" y="399558"/>
            <a:ext cx="14523975" cy="5659886"/>
          </a:xfrm>
          <a:prstGeom prst="rect">
            <a:avLst/>
          </a:prstGeom>
          <a:ln w="12700">
            <a:miter lim="400000"/>
          </a:ln>
        </p:spPr>
      </p:pic>
      <p:sp>
        <p:nvSpPr>
          <p:cNvPr id="47" name="Shape 47"/>
          <p:cNvSpPr/>
          <p:nvPr/>
        </p:nvSpPr>
        <p:spPr>
          <a:xfrm rot="21275847">
            <a:off x="1527825" y="-604072"/>
            <a:ext cx="2811667" cy="62581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40000">
                <a:solidFill>
                  <a:srgbClr val="FF294C"/>
                </a:solidFill>
                <a:latin typeface="Apple SD 산돌고딕 Neo 볼드체"/>
                <a:ea typeface="Apple SD 산돌고딕 Neo 볼드체"/>
                <a:cs typeface="Apple SD 산돌고딕 Neo 볼드체"/>
                <a:sym typeface="Apple SD 산돌고딕 Neo 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0">
                <a:solidFill>
                  <a:srgbClr val="FF294C"/>
                </a:solidFill>
                <a:latin typeface="KT&amp;G 상상제목 B" pitchFamily="2" charset="-127"/>
                <a:ea typeface="KT&amp;G 상상제목 B" pitchFamily="2" charset="-127"/>
              </a:rPr>
              <a:t>4</a:t>
            </a:r>
          </a:p>
        </p:txBody>
      </p:sp>
      <p:sp>
        <p:nvSpPr>
          <p:cNvPr id="48" name="Shape 48"/>
          <p:cNvSpPr/>
          <p:nvPr/>
        </p:nvSpPr>
        <p:spPr>
          <a:xfrm rot="21322266">
            <a:off x="4599085" y="1296767"/>
            <a:ext cx="9679360" cy="339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 algn="l" defTabSz="584200">
              <a:defRPr sz="1800">
                <a:solidFill>
                  <a:srgbClr val="000000"/>
                </a:solidFill>
              </a:defRPr>
            </a:pPr>
            <a:r>
              <a:rPr lang="ja-JP" altLang="en-US" sz="10700" dirty="0" smtClean="0">
                <a:solidFill>
                  <a:srgbClr val="42424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バビロンからの</a:t>
            </a:r>
            <a:endParaRPr lang="en-US" altLang="ja-JP" sz="10700" dirty="0" smtClean="0">
              <a:solidFill>
                <a:srgbClr val="42424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볼드체"/>
              <a:sym typeface="Apple SD 산돌고딕 Neo 볼드체"/>
            </a:endParaRPr>
          </a:p>
          <a:p>
            <a:pPr lvl="0" algn="l" defTabSz="584200">
              <a:defRPr sz="1800">
                <a:solidFill>
                  <a:srgbClr val="000000"/>
                </a:solidFill>
              </a:defRPr>
            </a:pPr>
            <a:r>
              <a:rPr lang="ja-JP" altLang="en-US" sz="10700" dirty="0" smtClean="0">
                <a:solidFill>
                  <a:srgbClr val="42424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pple SD 산돌고딕 Neo 볼드체"/>
                <a:sym typeface="Apple SD 산돌고딕 Neo 볼드체"/>
              </a:rPr>
              <a:t>２じ　きかん</a:t>
            </a:r>
            <a:endParaRPr sz="10700" dirty="0">
              <a:solidFill>
                <a:srgbClr val="42424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Apple SD 산돌고딕 Neo 볼드체"/>
              <a:sym typeface="Apple SD 산돌고딕 Neo 볼드체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32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3" presetClass="entr" presetSubtype="32" fill="hold" nodeType="withEffect">
                                  <p:stCondLst>
                                    <p:cond delay="2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xit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ntr" presetSubtype="32" fill="hold" grpId="4" nodeType="withEffect">
                                  <p:stCondLst>
                                    <p:cond delay="5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xit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7" presetClass="entr" presetSubtype="1" fill="hold" grpId="5" nodeType="withEffect">
                                  <p:stCondLst>
                                    <p:cond delay="8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1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51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38" grpId="2" animBg="1" advAuto="0"/>
      <p:bldP spid="43" grpId="4" animBg="1" advAuto="0"/>
      <p:bldP spid="44" grpId="5" animBg="1" advAuto="0"/>
      <p:bldP spid="47" grpId="0" animBg="1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/>
        </p:nvSpPr>
        <p:spPr>
          <a:xfrm>
            <a:off x="7510429" y="5529207"/>
            <a:ext cx="9363139" cy="2657586"/>
          </a:xfrm>
          <a:prstGeom prst="rect">
            <a:avLst/>
          </a:prstGeom>
          <a:ln w="12700">
            <a:miter lim="400000"/>
          </a:ln>
          <a:effectLst>
            <a:outerShdw blurRad="76200" dist="36808" dir="2768661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defTabSz="584200">
              <a:lnSpc>
                <a:spcPct val="120000"/>
              </a:lnSpc>
              <a:defRPr sz="150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1500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エズラ</a:t>
            </a:r>
            <a:r>
              <a:rPr sz="15000" dirty="0" smtClean="0">
                <a:solidFill>
                  <a:srgbClr val="FFFFFF"/>
                </a:solidFill>
                <a:latin typeface="KT&amp;G 상상제목 B" pitchFamily="2" charset="-127"/>
                <a:ea typeface="KT&amp;G 상상제목 B" pitchFamily="2" charset="-127"/>
              </a:rPr>
              <a:t> </a:t>
            </a:r>
            <a:r>
              <a:rPr sz="15000" dirty="0">
                <a:solidFill>
                  <a:srgbClr val="FFFFFF"/>
                </a:solidFill>
                <a:latin typeface="KT&amp;G 상상제목 B" pitchFamily="2" charset="-127"/>
                <a:ea typeface="KT&amp;G 상상제목 B" pitchFamily="2" charset="-127"/>
              </a:rPr>
              <a:t>8:21</a:t>
            </a:r>
          </a:p>
        </p:txBody>
      </p:sp>
      <p:pic>
        <p:nvPicPr>
          <p:cNvPr id="51" name="열왕기하_책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75215" y="8641861"/>
            <a:ext cx="7861301" cy="502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1014529" y="1098155"/>
            <a:ext cx="22354942" cy="11519691"/>
          </a:xfrm>
          <a:prstGeom prst="rect">
            <a:avLst/>
          </a:prstGeom>
          <a:ln w="12700">
            <a:miter lim="400000"/>
          </a:ln>
          <a:effectLst>
            <a:outerShdw blurRad="76200" dist="36808" dir="2768661" rotWithShape="0">
              <a:srgbClr val="000000">
                <a:alpha val="8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lnSpc>
                <a:spcPct val="120000"/>
              </a:lnSpc>
              <a:defRPr sz="11600">
                <a:latin typeface="Apple SD 산돌고딕 Neo 세미볼드체"/>
                <a:ea typeface="Apple SD 산돌고딕 Neo 세미볼드체"/>
                <a:cs typeface="Apple SD 산돌고딕 Neo 세미볼드체"/>
                <a:sym typeface="Apple SD 산돌고딕 Neo 세미볼드체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そこ</a:t>
            </a:r>
            <a:r>
              <a:rPr lang="ja-JP" altLang="en-US" sz="8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</a:t>
            </a: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、わたしは　そのところ、アハワがわの</a:t>
            </a:r>
            <a:endParaRPr lang="en-US" altLang="ja-JP" sz="8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ほとりで　だんじきを　</a:t>
            </a:r>
            <a:r>
              <a:rPr lang="ja-JP" altLang="en-US" sz="8800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</a:t>
            </a: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こくした</a:t>
            </a:r>
            <a:r>
              <a:rPr lang="ja-JP" altLang="en-US" sz="8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。それは</a:t>
            </a: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</a:t>
            </a:r>
            <a:endParaRPr lang="en-US" altLang="ja-JP" sz="8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わたしたちの　かみの　まえで　へりくだり、</a:t>
            </a:r>
            <a:endParaRPr lang="en-US" altLang="ja-JP" sz="8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わたしたちの　ため</a:t>
            </a:r>
            <a:r>
              <a:rPr lang="ja-JP" altLang="en-US" sz="8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、わたしたちの　</a:t>
            </a:r>
            <a:endParaRPr lang="en-US" altLang="ja-JP" sz="8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こども</a:t>
            </a:r>
            <a:r>
              <a:rPr lang="ja-JP" altLang="en-US" sz="8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たちと</a:t>
            </a: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、わたしたちの　すべての　</a:t>
            </a:r>
            <a:endParaRPr lang="en-US" altLang="ja-JP" sz="8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もちものの　ため</a:t>
            </a:r>
            <a:r>
              <a:rPr lang="ja-JP" altLang="en-US" sz="8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</a:t>
            </a: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、どうちゅうの　ぶじを　</a:t>
            </a:r>
            <a:endParaRPr lang="en-US" altLang="ja-JP" sz="8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かみに　ねがい　もとめる　ため</a:t>
            </a:r>
            <a:r>
              <a:rPr lang="ja-JP" altLang="en-US" sz="88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であった</a:t>
            </a:r>
            <a:r>
              <a:rPr lang="ja-JP" altLang="en-US" sz="8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。</a:t>
            </a:r>
            <a:endParaRPr sz="8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xmlns:p14="http://schemas.microsoft.com/office/powerpoint/2010/main" spd="slow" advClick="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레위남자 레위여자.pn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738691" y="2487109"/>
            <a:ext cx="8906617" cy="11078961"/>
          </a:xfrm>
          <a:prstGeom prst="rect">
            <a:avLst/>
          </a:prstGeom>
          <a:ln w="12700">
            <a:miter lim="400000"/>
          </a:ln>
          <a:effectLst>
            <a:outerShdw blurRad="76200" dist="50800" dir="15060000" rotWithShape="0">
              <a:srgbClr val="000000">
                <a:alpha val="80000"/>
              </a:srgbClr>
            </a:outerShdw>
          </a:effectLst>
        </p:spPr>
      </p:pic>
      <p:pic>
        <p:nvPicPr>
          <p:cNvPr id="56" name="20110311_112223_4a67494d486cf6cc28d22425f69d56e8.pn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54482" y="2946306"/>
            <a:ext cx="1460501" cy="146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" name="POP2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-1524000" y="4019351"/>
            <a:ext cx="1651000" cy="838201"/>
          </a:xfrm>
          <a:prstGeom prst="rect">
            <a:avLst/>
          </a:prstGeom>
        </p:spPr>
      </p:pic>
      <p:pic>
        <p:nvPicPr>
          <p:cNvPr id="58" name="Sound 03.mp3"/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/>
          </a:blip>
          <a:stretch>
            <a:fillRect/>
          </a:stretch>
        </p:blipFill>
        <p:spPr>
          <a:xfrm>
            <a:off x="-1524000" y="-711200"/>
            <a:ext cx="1651000" cy="8382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9" fill="hold" display="0">
                  <p:stCondLst>
                    <p:cond delay="indefinite"/>
                  </p:stCondLst>
                </p:cTn>
                <p:tgtEl>
                  <p:spTgt spid="58"/>
                </p:tgtEl>
              </p:cMediaNode>
            </p:audio>
            <p:audio>
              <p:cMediaNode vol="100000" showWhenStopped="0">
                <p:cTn id="20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audio>
          </p:childTnLst>
        </p:cTn>
      </p:par>
    </p:tnLst>
    <p:bldLst>
      <p:bldP spid="55" grpId="2" animBg="1" advAuto="0"/>
      <p:bldP spid="56" grpId="3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바로의 딸&amp;엄마젖을 먹는 모세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0"/>
            <a:ext cx="24384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홍해 16-9.pn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" y="0"/>
            <a:ext cx="24383237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홍해 가르는 소리.mp3"/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-10515600" y="4452739"/>
            <a:ext cx="1651000" cy="83820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3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1" fill="hold" display="0">
                  <p:stCondLst>
                    <p:cond delay="indefinite"/>
                  </p:st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66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결혼.ps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5425" y="1838325"/>
            <a:ext cx="6151563" cy="1187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기도 엘리사.psd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4213" y="1660525"/>
            <a:ext cx="9118600" cy="1237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r"/>
      </p:transition>
    </mc:Choice>
    <mc:Fallback xmlns="">
      <p:transition xmlns:p14="http://schemas.microsoft.com/office/powerpoint/2010/main" spd="slow" advClick="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radient">
  <a:themeElements>
    <a:clrScheme name="Gradient">
      <a:dk1>
        <a:srgbClr val="FF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radient">
  <a:themeElements>
    <a:clrScheme name="Gradie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Gradient">
      <a:majorFont>
        <a:latin typeface="Apple SD 산돌고딕 Neo 옅은체"/>
        <a:ea typeface="Apple SD 산돌고딕 Neo 옅은체"/>
        <a:cs typeface="Apple SD 산돌고딕 Neo 옅은체"/>
      </a:majorFont>
      <a:minorFont>
        <a:latin typeface="Apple SD 산돌고딕 Neo 옅은체"/>
        <a:ea typeface="Apple SD 산돌고딕 Neo 옅은체"/>
        <a:cs typeface="Apple SD 산돌고딕 Neo 옅은체"/>
      </a:minorFont>
    </a:fontScheme>
    <a:fmtScheme name="Gradi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0">
              <a:srgbClr val="0066C1"/>
            </a:gs>
            <a:gs pos="100000">
              <a:srgbClr val="094593"/>
            </a:gs>
          </a:gsLst>
          <a:lin ang="5400000" scaled="0"/>
        </a:gradFill>
        <a:ln w="12700" cap="flat">
          <a:noFill/>
          <a:miter lim="400000"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23998" dir="2700000" rotWithShape="0">
                <a:srgbClr val="000000">
                  <a:alpha val="31034"/>
                </a:srgbClr>
              </a:outerShdw>
            </a:effectLst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pple SD 산돌고딕 Neo 옅은체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148</Words>
  <Application>Microsoft Office PowerPoint</Application>
  <PresentationFormat>ユーザー設定</PresentationFormat>
  <Paragraphs>35</Paragraphs>
  <Slides>19</Slides>
  <Notes>14</Notes>
  <HiddenSlides>0</HiddenSlides>
  <MMClips>7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19</vt:i4>
      </vt:variant>
    </vt:vector>
  </HeadingPairs>
  <TitlesOfParts>
    <vt:vector size="26" baseType="lpstr">
      <vt:lpstr>ＭＳ Ｐゴシック</vt:lpstr>
      <vt:lpstr>Apple SD 산돌고딕 Neo 옅은체</vt:lpstr>
      <vt:lpstr>Apple SD 산돌고딕 Neo 세미볼드체</vt:lpstr>
      <vt:lpstr>Helvetica Neue</vt:lpstr>
      <vt:lpstr>KT&amp;G 상상제목 B</vt:lpstr>
      <vt:lpstr>Apple SD 산돌고딕 Neo 볼드체</vt:lpstr>
      <vt:lpstr>Gradient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김기택</dc:creator>
  <cp:lastModifiedBy>佐々木智香子</cp:lastModifiedBy>
  <cp:revision>12</cp:revision>
  <dcterms:modified xsi:type="dcterms:W3CDTF">2015-07-25T01:20:35Z</dcterms:modified>
</cp:coreProperties>
</file>