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4" r:id="rId5"/>
    <p:sldId id="260" r:id="rId6"/>
    <p:sldId id="261" r:id="rId7"/>
    <p:sldId id="262" r:id="rId8"/>
    <p:sldId id="275" r:id="rId9"/>
    <p:sldId id="264" r:id="rId10"/>
    <p:sldId id="265" r:id="rId11"/>
    <p:sldId id="266" r:id="rId12"/>
    <p:sldId id="276" r:id="rId13"/>
    <p:sldId id="268" r:id="rId14"/>
    <p:sldId id="269" r:id="rId15"/>
    <p:sldId id="270" r:id="rId16"/>
    <p:sldId id="271" r:id="rId17"/>
    <p:sldId id="272" r:id="rId18"/>
    <p:sldId id="273" r:id="rId19"/>
  </p:sldIdLst>
  <p:sldSz cx="13004800" cy="9753600"/>
  <p:notesSz cx="6858000" cy="9144000"/>
  <p:defaultTextStyle>
    <a:lvl1pPr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584200">
      <a:defRPr sz="38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39A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2" autoAdjust="0"/>
    <p:restoredTop sz="86985" autoAdjust="0"/>
  </p:normalViewPr>
  <p:slideViewPr>
    <p:cSldViewPr>
      <p:cViewPr>
        <p:scale>
          <a:sx n="30" d="100"/>
          <a:sy n="30" d="100"/>
        </p:scale>
        <p:origin x="-442" y="-60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9934380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政府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せいふ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のバベルの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塔(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起(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きます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経済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けいざい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Mason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（メイソン）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てきます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混合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こんごう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てきます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政府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せいふ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のバベルの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塔(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起(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きます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経済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けいざい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Mason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（メイソン）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てきます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混合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こんごう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てきます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sz="2400" dirty="0" smtClean="0"/>
              <a:t>(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政府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せいふ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のバベルの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塔(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起(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きます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経済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けいざい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Mason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（メイソン）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てきます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混合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こんごう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てきます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政府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せいふ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のバベルの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塔(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起(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きます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経済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けいざい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Mason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（メイソン）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てきます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混合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こんごう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てきます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政府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せいふ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のバベルの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塔(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起(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きます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経済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けいざい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Mason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（メイソン）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てきます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混合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こんごう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第(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)3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出(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で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てきます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サタンの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出現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しゅつげん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によって、すべての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問題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もんだい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発生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はっせい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しました（創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3:1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5)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原罪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げんざい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始(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まりま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3:5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20) 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苦痛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くつう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始(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まりま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3:16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20)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(4)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神様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かみさま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解決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かいけつ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)策(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さく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として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女(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おんな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子孫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しそん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来(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ることを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約束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やくそく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されました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3:15)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サタンの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出現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しゅつげん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によって、すべての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問題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もんだい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発生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はっせい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しました（創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3:1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5)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原罪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げんざい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始(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まりま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3:5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20) 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苦痛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くつう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始(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まりま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3:16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20)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(4)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神様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かみさま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解決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かいけつ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)策(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さく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として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女(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おんな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子孫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しそん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来(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ることを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約束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やくそく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されました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3:15)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サタンの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出現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しゅつげん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によって、すべての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問題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もんだい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発生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はっせい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しました（創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3:1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5)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原罪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げんざい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始(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まりま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3:5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20) 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苦痛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くつう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始(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はじ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まりま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3:16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～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20)</a:t>
            </a:r>
            <a:endParaRPr lang="ja-JP" altLang="ja-JP" sz="2400" dirty="0" smtClean="0">
              <a:latin typeface="Avenir Roman"/>
              <a:ea typeface="Avenir Roman"/>
              <a:cs typeface="Avenir Roman"/>
              <a:sym typeface="Avenir Roman"/>
            </a:endParaRP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(4)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神様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かみさま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解決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かいけつ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)策(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さく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として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女(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おんな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の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子孫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しそん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来(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ることを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約束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やくそく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されました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創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3:15)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ニューエイジ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 (New Age)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神(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かみ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)様(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さま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のように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なれると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言(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います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フリーメイソン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(Free Mason)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は、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悪霊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あくれ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文化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ぶんか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作(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つく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って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います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起(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きています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ニューエイジ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 (New Age)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神(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かみ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)様(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さま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のように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なれると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言(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います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フリーメイソン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(Free Mason)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は、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悪霊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あくれ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文化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ぶんか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作(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つく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って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います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起(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きています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(1)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ニューエイジ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 (New Age)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神(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かみ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)様(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さま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のように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なれると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言(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います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(2) 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フリーメイソン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(Free Mason)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は、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悪霊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あくれ</a:t>
            </a:r>
            <a:r>
              <a:rPr lang="ja-JP" altLang="en-US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い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文化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ぶんか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を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作(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つく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って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います</a:t>
            </a:r>
          </a:p>
          <a:p>
            <a:pPr latinLnBrk="0"/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(3) 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統合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とうごう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宗教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しゅうきょう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en-US" altLang="ja-JP" sz="2400" dirty="0" err="1" smtClean="0">
                <a:latin typeface="Avenir Roman"/>
                <a:ea typeface="Avenir Roman"/>
                <a:cs typeface="Avenir Roman"/>
                <a:sym typeface="Avenir Roman"/>
              </a:rPr>
              <a:t>運動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うんどう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が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起(</a:t>
            </a:r>
            <a:r>
              <a:rPr lang="ja-JP" altLang="en-US" sz="2400" dirty="0" smtClean="0">
                <a:latin typeface="Avenir Roman"/>
                <a:ea typeface="Avenir Roman"/>
                <a:cs typeface="Avenir Roman"/>
                <a:sym typeface="Avenir Roman"/>
              </a:rPr>
              <a:t>お</a:t>
            </a:r>
            <a:r>
              <a:rPr lang="en-US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)</a:t>
            </a:r>
            <a:r>
              <a:rPr lang="ja-JP" altLang="ja-JP" sz="2400" dirty="0" smtClean="0">
                <a:latin typeface="Avenir Roman"/>
                <a:ea typeface="Avenir Roman"/>
                <a:cs typeface="Avenir Roman"/>
                <a:sym typeface="Avenir Roman"/>
              </a:rPr>
              <a:t>きています</a:t>
            </a:r>
            <a:endParaRPr lang="ja-JP" altLang="ja-JP" sz="2400" dirty="0"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1446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457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914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371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1828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22860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2743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3200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3657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4114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2.wma"/><Relationship Id="rId5" Type="http://schemas.openxmlformats.org/officeDocument/2006/relationships/image" Target="../media/image7.png"/><Relationship Id="rId4" Type="http://schemas.microsoft.com/office/2007/relationships/media" Target="../media/media2.wm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wma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2.wma"/><Relationship Id="rId5" Type="http://schemas.openxmlformats.org/officeDocument/2006/relationships/image" Target="../media/image7.png"/><Relationship Id="rId4" Type="http://schemas.microsoft.com/office/2007/relationships/media" Target="../media/media2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2.wma"/><Relationship Id="rId5" Type="http://schemas.openxmlformats.org/officeDocument/2006/relationships/image" Target="../media/image7.png"/><Relationship Id="rId4" Type="http://schemas.microsoft.com/office/2007/relationships/media" Target="../media/media2.wm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レムナントがしるべき</a:t>
            </a:r>
            <a:r>
              <a:rPr lang="en-US" altLang="ja-JP" sz="88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88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88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そうせいき</a:t>
            </a:r>
            <a:r>
              <a:rPr lang="en-US" altLang="ja-JP" sz="5000" dirty="0" smtClean="0">
                <a:solidFill>
                  <a:srgbClr val="FFFFFF"/>
                </a:solidFill>
                <a:latin typeface="KT&amp;G 상상제목 B" pitchFamily="2" charset="-127"/>
                <a:ea typeface="KT&amp;G 상상제목 B" pitchFamily="2" charset="-127"/>
              </a:rPr>
              <a:t/>
            </a:r>
            <a:br>
              <a:rPr lang="en-US" altLang="ja-JP" sz="5000" dirty="0" smtClean="0">
                <a:solidFill>
                  <a:srgbClr val="FFFFFF"/>
                </a:solidFill>
                <a:latin typeface="KT&amp;G 상상제목 B" pitchFamily="2" charset="-127"/>
                <a:ea typeface="KT&amp;G 상상제목 B" pitchFamily="2" charset="-127"/>
              </a:rPr>
            </a:br>
            <a:endParaRPr sz="5000" dirty="0">
              <a:solidFill>
                <a:srgbClr val="FFFFFF"/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엘리트 인재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85317" y="840648"/>
            <a:ext cx="12232770" cy="8905010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asted-image.ti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812800" y="0"/>
            <a:ext cx="146304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740173" y="4252913"/>
            <a:ext cx="11522868" cy="1244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atinLnBrk="0"/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これから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お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こる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もんだい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が、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latinLnBrk="0"/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もっと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しんこく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です</a:t>
            </a:r>
            <a:endParaRPr lang="ja-JP" altLang="ja-JP" sz="72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452438" y="234950"/>
            <a:ext cx="1455737" cy="2641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ko-KR" sz="200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3</a:t>
            </a:r>
            <a:endParaRPr lang="ko-KR" altLang="ko-KR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94744" y="4098547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576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asted-image.ti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41313" y="261500"/>
            <a:ext cx="9322174" cy="923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asted-imag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200355" y="506707"/>
            <a:ext cx="8647428" cy="8732538"/>
          </a:xfrm>
          <a:prstGeom prst="rect">
            <a:avLst/>
          </a:prstGeom>
          <a:ln w="12700">
            <a:miter lim="400000"/>
          </a:ln>
          <a:effectLst>
            <a:outerShdw blurRad="77224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asted-image-enhanced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527050"/>
            <a:ext cx="13003213" cy="8697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asted-image-enhanced.jpeg"/>
          <p:cNvPicPr/>
          <p:nvPr/>
        </p:nvPicPr>
        <p:blipFill>
          <a:blip r:embed="rId3" cstate="print">
            <a:extLst/>
          </a:blip>
          <a:srcRect l="6072" t="6971" r="7868" b="6971"/>
          <a:stretch>
            <a:fillRect/>
          </a:stretch>
        </p:blipFill>
        <p:spPr>
          <a:xfrm>
            <a:off x="0" y="525462"/>
            <a:ext cx="13004800" cy="8701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3-1-1 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14017" y="391908"/>
            <a:ext cx="9376766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正方形/長方形 2"/>
          <p:cNvSpPr/>
          <p:nvPr/>
        </p:nvSpPr>
        <p:spPr>
          <a:xfrm>
            <a:off x="5350272" y="4372744"/>
            <a:ext cx="2749471" cy="1323439"/>
          </a:xfrm>
          <a:prstGeom prst="rect">
            <a:avLst/>
          </a:prstGeom>
          <a:solidFill>
            <a:srgbClr val="00939A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めつぼう</a:t>
            </a:r>
            <a:endParaRPr lang="en-US" altLang="ja-JP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ja-JP" alt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ちょくぜん</a:t>
            </a:r>
            <a:endParaRPr lang="ja-JP" alt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-9770" y="8931030"/>
            <a:ext cx="13024341" cy="878092"/>
          </a:xfrm>
          <a:prstGeom prst="rect">
            <a:avLst/>
          </a:prstGeom>
          <a:solidFill>
            <a:srgbClr val="F2A98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-9770" y="-51452"/>
            <a:ext cx="13024341" cy="878092"/>
          </a:xfrm>
          <a:prstGeom prst="rect">
            <a:avLst/>
          </a:prstGeom>
          <a:solidFill>
            <a:srgbClr val="F2A98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1822434" y="1864222"/>
            <a:ext cx="935993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 b="1">
                <a:solidFill>
                  <a:srgbClr val="000000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lvl1pPr>
          </a:lstStyle>
          <a:p>
            <a:pPr lvl="0">
              <a:defRPr sz="1800" b="0"/>
            </a:pPr>
            <a:r>
              <a:rPr lang="ja-JP" altLang="en-US" sz="6000" b="0" dirty="0" smtClean="0">
                <a:latin typeface="ＭＳ Ｐゴシック" pitchFamily="50" charset="-128"/>
                <a:ea typeface="ＭＳ Ｐゴシック" pitchFamily="50" charset="-128"/>
              </a:rPr>
              <a:t>せんせいと　フォーラムしよう</a:t>
            </a:r>
            <a:endParaRPr sz="6000" b="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503321" y="3847006"/>
            <a:ext cx="11998158" cy="298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200" dirty="0" smtClean="0">
                <a:latin typeface="ＭＳ Ｐゴシック" pitchFamily="50" charset="-128"/>
                <a:ea typeface="ＭＳ Ｐゴシック" pitchFamily="50" charset="-128"/>
                <a:cs typeface="Apple SD 산돌고딕 Neo 세미볼드체"/>
                <a:sym typeface="Apple SD 산돌고딕 Neo 세미볼드체"/>
              </a:rPr>
              <a:t>へびの　あたまを　ふみくだく</a:t>
            </a:r>
            <a:endParaRPr lang="ja-JP" altLang="en-US" sz="5200" dirty="0" smtClean="0">
              <a:latin typeface="ＭＳ Ｐゴシック" pitchFamily="50" charset="-128"/>
              <a:ea typeface="ＭＳ Ｐゴシック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200" dirty="0" smtClean="0">
                <a:latin typeface="ＭＳ Ｐゴシック" pitchFamily="50" charset="-128"/>
                <a:ea typeface="ＭＳ Ｐゴシック" pitchFamily="50" charset="-128"/>
                <a:cs typeface="Apple SD 산돌고딕 Neo 세미볼드체"/>
                <a:sym typeface="Apple SD 산돌고딕 Neo 세미볼드체"/>
              </a:rPr>
              <a:t>おんなの</a:t>
            </a:r>
            <a:r>
              <a:rPr lang="ja-JP" altLang="en-US" sz="5200" dirty="0" err="1" smtClean="0">
                <a:latin typeface="ＭＳ Ｐゴシック" pitchFamily="50" charset="-128"/>
                <a:ea typeface="ＭＳ Ｐゴシック" pitchFamily="50" charset="-128"/>
                <a:cs typeface="Apple SD 산돌고딕 Neo 세미볼드체"/>
                <a:sym typeface="Apple SD 산돌고딕 Neo 세미볼드체"/>
              </a:rPr>
              <a:t>しそん</a:t>
            </a:r>
            <a:r>
              <a:rPr lang="ja-JP" altLang="en-US" sz="5200" dirty="0" smtClean="0">
                <a:latin typeface="ＭＳ Ｐゴシック" pitchFamily="50" charset="-128"/>
                <a:ea typeface="ＭＳ Ｐゴシック" pitchFamily="50" charset="-128"/>
                <a:cs typeface="Apple SD 산돌고딕 Neo 세미볼드체"/>
                <a:sym typeface="Apple SD 산돌고딕 Neo 세미볼드체"/>
              </a:rPr>
              <a:t>とは　だれを　しめす</a:t>
            </a:r>
            <a:endParaRPr lang="en-US" altLang="ja-JP" sz="5200" dirty="0" smtClean="0">
              <a:latin typeface="ＭＳ Ｐゴシック" pitchFamily="50" charset="-128"/>
              <a:ea typeface="ＭＳ Ｐゴシック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5200" dirty="0" smtClean="0">
                <a:latin typeface="ＭＳ Ｐゴシック" pitchFamily="50" charset="-128"/>
                <a:ea typeface="ＭＳ Ｐゴシック" pitchFamily="50" charset="-128"/>
                <a:cs typeface="Apple SD 산돌고딕 Neo 세미볼드체"/>
                <a:sym typeface="Apple SD 산돌고딕 Neo 세미볼드체"/>
              </a:rPr>
              <a:t>ことばな</a:t>
            </a:r>
            <a:r>
              <a:rPr lang="ja-JP" altLang="en-US" sz="5200" dirty="0" smtClean="0">
                <a:latin typeface="ＭＳ Ｐゴシック" pitchFamily="50" charset="-128"/>
                <a:ea typeface="ＭＳ Ｐゴシック" pitchFamily="50" charset="-128"/>
                <a:cs typeface="Apple SD 산돌고딕 Neo 세미볼드체"/>
                <a:sym typeface="Apple SD 산돌고딕 Neo 세미볼드체"/>
              </a:rPr>
              <a:t>の</a:t>
            </a:r>
            <a:r>
              <a:rPr lang="ja-JP" altLang="en-US" sz="5200" dirty="0" smtClean="0">
                <a:latin typeface="ＭＳ Ｐゴシック" pitchFamily="50" charset="-128"/>
                <a:ea typeface="ＭＳ Ｐゴシック" pitchFamily="50" charset="-128"/>
                <a:cs typeface="Apple SD 산돌고딕 Neo 세미볼드체"/>
                <a:sym typeface="Apple SD 산돌고딕 Neo 세미볼드체"/>
              </a:rPr>
              <a:t>か　はなしあって　みましょう</a:t>
            </a:r>
            <a:endParaRPr sz="5200" dirty="0">
              <a:latin typeface="ＭＳ Ｐゴシック" pitchFamily="50" charset="-128"/>
              <a:ea typeface="ＭＳ Ｐゴシック" pitchFamily="50" charset="-128"/>
              <a:cs typeface="Apple SD 산돌고딕 Neo 세미볼드체"/>
              <a:sym typeface="Apple SD 산돌고딕 Neo 세미볼드체"/>
            </a:endParaRPr>
          </a:p>
        </p:txBody>
      </p:sp>
      <p:pic>
        <p:nvPicPr>
          <p:cNvPr id="113" name="타이틀3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850" y="213996"/>
            <a:ext cx="12985100" cy="347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타이틀3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850" y="9196478"/>
            <a:ext cx="12985100" cy="347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타이틀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014568" y="3306352"/>
            <a:ext cx="5075361" cy="5165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2014_04_창세기1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563960" y="-501650"/>
            <a:ext cx="13904035" cy="1075703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741760" y="5740896"/>
            <a:ext cx="8560036" cy="3103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ja-JP" altLang="en-US" sz="6500" dirty="0" err="1" smtClean="0">
                <a:latin typeface="ＭＳ Ｐゴシック" pitchFamily="50" charset="-128"/>
                <a:ea typeface="ＭＳ Ｐゴシック" pitchFamily="50" charset="-128"/>
              </a:rPr>
              <a:t>じんるいの</a:t>
            </a:r>
            <a:r>
              <a:rPr lang="ja-JP" altLang="en-US" sz="6500" dirty="0" smtClean="0">
                <a:latin typeface="ＭＳ Ｐゴシック" pitchFamily="50" charset="-128"/>
                <a:ea typeface="ＭＳ Ｐゴシック" pitchFamily="50" charset="-128"/>
              </a:rPr>
              <a:t>　ふこうは</a:t>
            </a:r>
            <a:endParaRPr lang="en-US" altLang="ja-JP" sz="65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ja-JP" altLang="en-US" sz="6500" dirty="0" smtClean="0">
                <a:latin typeface="ＭＳ Ｐゴシック" pitchFamily="50" charset="-128"/>
                <a:ea typeface="ＭＳ Ｐゴシック" pitchFamily="50" charset="-128"/>
              </a:rPr>
              <a:t>いつ　どのように</a:t>
            </a:r>
            <a:endParaRPr lang="en-US" altLang="ja-JP" sz="65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ja-JP" altLang="en-US" sz="6500" dirty="0" smtClean="0">
                <a:latin typeface="ＭＳ Ｐゴシック" pitchFamily="50" charset="-128"/>
                <a:ea typeface="ＭＳ Ｐゴシック" pitchFamily="50" charset="-128"/>
              </a:rPr>
              <a:t>はじまったのでしょうか</a:t>
            </a:r>
            <a:r>
              <a:rPr lang="ja-JP" altLang="en-US" sz="65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sz="65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-94632" y="1348408"/>
            <a:ext cx="9547113" cy="4616648"/>
            <a:chOff x="0" y="-95840"/>
            <a:chExt cx="9547111" cy="4616647"/>
          </a:xfrm>
        </p:grpSpPr>
        <p:pic>
          <p:nvPicPr>
            <p:cNvPr id="37" name="타이틀1.png"/>
            <p:cNvPicPr/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>
            <a:xfrm>
              <a:off x="0" y="0"/>
              <a:ext cx="9547111" cy="4444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" name="Shape 38"/>
            <p:cNvSpPr/>
            <p:nvPr/>
          </p:nvSpPr>
          <p:spPr>
            <a:xfrm>
              <a:off x="3087416" y="-95840"/>
              <a:ext cx="2031005" cy="46166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165445" dir="304536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30000">
                  <a:latin typeface="Apple SD 산돌고딕 Neo 강한 볼드체"/>
                  <a:ea typeface="Apple SD 산돌고딕 Neo 강한 볼드체"/>
                  <a:cs typeface="Apple SD 산돌고딕 Neo 강한 볼드체"/>
                  <a:sym typeface="Apple SD 산돌고딕 Neo 강한 볼드체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0" dirty="0">
                  <a:solidFill>
                    <a:srgbClr val="FFFFFF"/>
                  </a:solidFill>
                  <a:latin typeface="KT&amp;G 상상제목 B" pitchFamily="2" charset="-127"/>
                  <a:ea typeface="KT&amp;G 상상제목 B" pitchFamily="2" charset="-127"/>
                </a:rPr>
                <a:t>1</a:t>
              </a:r>
            </a:p>
          </p:txBody>
        </p:sp>
        <p:sp>
          <p:nvSpPr>
            <p:cNvPr id="39" name="Shape 39"/>
            <p:cNvSpPr/>
            <p:nvPr/>
          </p:nvSpPr>
          <p:spPr>
            <a:xfrm>
              <a:off x="4987982" y="658039"/>
              <a:ext cx="2564804" cy="3077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165445" dir="304536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0000">
                  <a:latin typeface="Apple SD 산돌고딕 Neo 강한 볼드체"/>
                  <a:ea typeface="Apple SD 산돌고딕 Neo 강한 볼드체"/>
                  <a:cs typeface="Apple SD 산돌고딕 Neo 강한 볼드체"/>
                  <a:sym typeface="Apple SD 산돌고딕 Neo 강한 볼드체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ja-JP" altLang="en-US" sz="20000" dirty="0" smtClean="0">
                  <a:solidFill>
                    <a:srgbClr val="FFFFFF"/>
                  </a:solidFill>
                  <a:latin typeface="ＭＳ Ｐゴシック" pitchFamily="50" charset="-128"/>
                  <a:ea typeface="ＭＳ Ｐゴシック" pitchFamily="50" charset="-128"/>
                </a:rPr>
                <a:t>か</a:t>
              </a:r>
              <a:endParaRPr sz="20000" dirty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</p:grpSp>
      <p:pic>
        <p:nvPicPr>
          <p:cNvPr id="41" name="타이틀2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16463" y="-66106"/>
            <a:ext cx="1371601" cy="5956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타이틀3.pn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9850" y="213996"/>
            <a:ext cx="12985100" cy="347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타이틀3.pn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9850" y="9196478"/>
            <a:ext cx="12985100" cy="347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ntro1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-2732780" y="1387067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2500" fill="hold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0"/>
                            </p:stCondLst>
                            <p:childTnLst>
                              <p:par>
                                <p:cTn id="30" presetID="2" presetClass="entr" presetSubtype="8" fill="hold" grpId="7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8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750"/>
                            </p:stCondLst>
                            <p:childTnLst>
                              <p:par>
                                <p:cTn id="39" presetID="23" presetClass="entr" presetSubtype="16" fill="hold" grpId="9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3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4" grpId="3" animBg="1" advAuto="0"/>
      <p:bldP spid="35" grpId="2" animBg="1" advAuto="0"/>
      <p:bldP spid="35" grpId="4" animBg="1" advAuto="0"/>
      <p:bldP spid="36" grpId="9" animBg="1" advAuto="0"/>
      <p:bldP spid="40" grpId="6" animBg="1" advAuto="0"/>
      <p:bldP spid="41" grpId="5" animBg="1" advAuto="0"/>
      <p:bldP spid="42" grpId="7" animBg="1" advAuto="0"/>
      <p:bldP spid="43" grpId="8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-9770" y="8931031"/>
            <a:ext cx="13024341" cy="878091"/>
          </a:xfrm>
          <a:prstGeom prst="rect">
            <a:avLst/>
          </a:prstGeom>
          <a:solidFill>
            <a:srgbClr val="F2A98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-9770" y="-51452"/>
            <a:ext cx="13024341" cy="878092"/>
          </a:xfrm>
          <a:prstGeom prst="rect">
            <a:avLst/>
          </a:prstGeom>
          <a:solidFill>
            <a:srgbClr val="F2A98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957784" y="1348408"/>
            <a:ext cx="5623334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 b="1">
                <a:solidFill>
                  <a:srgbClr val="000000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lvl1pPr>
          </a:lstStyle>
          <a:p>
            <a:pPr lvl="0">
              <a:defRPr sz="1800" b="0"/>
            </a:pPr>
            <a:r>
              <a:rPr lang="ja-JP" altLang="en-US" sz="6700" b="0" dirty="0" smtClean="0">
                <a:latin typeface="ＭＳ Ｐゴシック" pitchFamily="50" charset="-128"/>
                <a:ea typeface="ＭＳ Ｐゴシック" pitchFamily="50" charset="-128"/>
              </a:rPr>
              <a:t>そうせいき</a:t>
            </a:r>
            <a:r>
              <a:rPr sz="6700" b="0" dirty="0" smtClean="0">
                <a:latin typeface="ＭＳ Ｐゴシック" pitchFamily="50" charset="-128"/>
                <a:ea typeface="ＭＳ Ｐゴシック" pitchFamily="50" charset="-128"/>
              </a:rPr>
              <a:t> </a:t>
            </a:r>
            <a:r>
              <a:rPr sz="6700" b="0" dirty="0">
                <a:latin typeface="ＭＳ Ｐゴシック" pitchFamily="50" charset="-128"/>
                <a:ea typeface="ＭＳ Ｐゴシック" pitchFamily="50" charset="-128"/>
              </a:rPr>
              <a:t>3:15</a:t>
            </a:r>
          </a:p>
        </p:txBody>
      </p:sp>
      <p:sp>
        <p:nvSpPr>
          <p:cNvPr id="49" name="Shape 49"/>
          <p:cNvSpPr/>
          <p:nvPr/>
        </p:nvSpPr>
        <p:spPr>
          <a:xfrm>
            <a:off x="503321" y="2918261"/>
            <a:ext cx="11998158" cy="50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わたしは、おまえ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と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おんな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との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5400" dirty="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あいだ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、また、おまえ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しそん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と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5400" dirty="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おんな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5400" dirty="0" err="1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しそん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との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あいだ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に、</a:t>
            </a:r>
            <a:endParaRPr lang="en-US" altLang="ja-JP" sz="5400" dirty="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てきい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お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く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</a:p>
          <a:p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かれ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、おまえ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あたま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5400" dirty="0" err="1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ふ</a:t>
            </a:r>
            <a:r>
              <a:rPr lang="en-US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み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くだ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き、</a:t>
            </a:r>
            <a:endParaRPr lang="en-US" altLang="ja-JP" sz="5400" dirty="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おまえ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かれ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かかとに</a:t>
            </a:r>
            <a:r>
              <a:rPr lang="ja-JP" altLang="en-US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かみつく</a:t>
            </a:r>
            <a:r>
              <a:rPr lang="ja-JP" altLang="ja-JP" sz="54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ja-JP" altLang="ja-JP" sz="5400" dirty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pic>
        <p:nvPicPr>
          <p:cNvPr id="50" name="타이틀3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850" y="213996"/>
            <a:ext cx="12985100" cy="347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타이틀3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850" y="9196478"/>
            <a:ext cx="12985100" cy="347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740173" y="4252913"/>
            <a:ext cx="11522868" cy="1244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この</a:t>
            </a:r>
            <a:r>
              <a:rPr lang="ja-JP" altLang="en-US" sz="7200" dirty="0" err="1" smtClean="0">
                <a:latin typeface="ＭＳ Ｐゴシック" pitchFamily="50" charset="-128"/>
                <a:ea typeface="ＭＳ Ｐゴシック" pitchFamily="50" charset="-128"/>
              </a:rPr>
              <a:t>よ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では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、だれ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も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7200" dirty="0" err="1" smtClean="0">
                <a:latin typeface="ＭＳ Ｐゴシック" pitchFamily="50" charset="-128"/>
                <a:ea typeface="ＭＳ Ｐゴシック" pitchFamily="50" charset="-128"/>
              </a:rPr>
              <a:t>じんるい</a:t>
            </a:r>
            <a:r>
              <a:rPr lang="ja-JP" altLang="ja-JP" sz="7200" dirty="0" err="1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もんだい</a:t>
            </a:r>
            <a:r>
              <a:rPr lang="ja-JP" altLang="ja-JP" sz="7200" dirty="0" err="1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はじ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まりを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あ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かす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こと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defRPr/>
            </a:pP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できません</a:t>
            </a:r>
            <a:endParaRPr lang="ko-KR" altLang="en-US" sz="7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452438" y="234950"/>
            <a:ext cx="1455737" cy="2641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ko-KR" altLang="ko-KR" sz="200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1</a:t>
            </a:r>
            <a:endParaRPr lang="ko-KR" altLang="ko-KR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94744" y="4098547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343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2014_04_창세기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563960" y="-501650"/>
            <a:ext cx="13904035" cy="10757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2014_04_창세기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570263" y="-264383"/>
            <a:ext cx="13777026" cy="102823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0032" y="1240271"/>
            <a:ext cx="6569217" cy="851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740173" y="4252913"/>
            <a:ext cx="11522868" cy="1244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7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いまも　すすんで　います</a:t>
            </a:r>
            <a:endParaRPr lang="ko-KR" altLang="en-US" sz="7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452438" y="234950"/>
            <a:ext cx="1455737" cy="2641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ko-KR" sz="200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2</a:t>
            </a:r>
            <a:endParaRPr lang="ko-KR" altLang="ko-KR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94744" y="4098547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576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asted-image.ti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" y="-533531"/>
            <a:ext cx="13004801" cy="10403841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1195</Words>
  <Application>Microsoft Office PowerPoint</Application>
  <PresentationFormat>ユーザー設定</PresentationFormat>
  <Paragraphs>65</Paragraphs>
  <Slides>18</Slides>
  <Notes>14</Notes>
  <HiddenSlides>0</HiddenSlides>
  <MMClips>4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19" baseType="lpstr">
      <vt:lpstr>Gradient</vt:lpstr>
      <vt:lpstr>レムナントがしるべき そうせいき 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창세기</dc:title>
  <dc:creator>chikako</dc:creator>
  <cp:lastModifiedBy>chikako</cp:lastModifiedBy>
  <cp:revision>8</cp:revision>
  <dcterms:modified xsi:type="dcterms:W3CDTF">2014-05-02T12:14:34Z</dcterms:modified>
</cp:coreProperties>
</file>