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m4a" ContentType="audio/mp4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embedTrueTypeFonts="1" saveSubsetFonts="1">
  <p:sldMasterIdLst>
    <p:sldMasterId id="2147483648" r:id="rId1"/>
    <p:sldMasterId id="2147483649" r:id="rId2"/>
    <p:sldMasterId id="2147483650" r:id="rId3"/>
    <p:sldMasterId id="2147483684" r:id="rId4"/>
    <p:sldMasterId id="2147483701" r:id="rId5"/>
  </p:sldMasterIdLst>
  <p:notesMasterIdLst>
    <p:notesMasterId r:id="rId24"/>
  </p:notesMasterIdLst>
  <p:sldIdLst>
    <p:sldId id="256" r:id="rId6"/>
    <p:sldId id="257" r:id="rId7"/>
    <p:sldId id="258" r:id="rId8"/>
    <p:sldId id="259" r:id="rId9"/>
    <p:sldId id="271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72" r:id="rId18"/>
    <p:sldId id="267" r:id="rId19"/>
    <p:sldId id="273" r:id="rId20"/>
    <p:sldId id="268" r:id="rId21"/>
    <p:sldId id="269" r:id="rId22"/>
    <p:sldId id="270" r:id="rId23"/>
  </p:sldIdLst>
  <p:sldSz cx="24384000" cy="13716000"/>
  <p:notesSz cx="6858000" cy="9144000"/>
  <p:embeddedFontLst>
    <p:embeddedFont>
      <p:font typeface="맑은 고딕" pitchFamily="34" charset="-127"/>
      <p:regular r:id="rId25"/>
      <p:bold r:id="rId26"/>
    </p:embeddedFont>
    <p:embeddedFont>
      <p:font typeface="KT&amp;G 상상제목 B" charset="-127"/>
      <p:regular r:id="rId27"/>
    </p:embeddedFont>
    <p:embeddedFont>
      <p:font typeface="HY견고딕" charset="-127"/>
      <p:regular r:id="rId28"/>
    </p:embeddedFont>
    <p:embeddedFont>
      <p:font typeface="굴림" pitchFamily="34" charset="-127"/>
      <p:regular r:id="rId29"/>
    </p:embeddedFont>
  </p:embeddedFontLst>
  <p:defaultTextStyle>
    <a:defPPr>
      <a:defRPr lang="ko-KR"/>
    </a:defPPr>
    <a:lvl1pPr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1pPr>
    <a:lvl2pPr indent="2286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2pPr>
    <a:lvl3pPr indent="4572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3pPr>
    <a:lvl4pPr indent="6858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4pPr>
    <a:lvl5pPr indent="914400" algn="ctr" defTabSz="584200" rtl="0" fontAlgn="base" hangingPunct="0">
      <a:spcBef>
        <a:spcPct val="0"/>
      </a:spcBef>
      <a:spcAft>
        <a:spcPct val="0"/>
      </a:spcAft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5pPr>
    <a:lvl6pPr marL="22860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6pPr>
    <a:lvl7pPr marL="27432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7pPr>
    <a:lvl8pPr marL="32004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8pPr>
    <a:lvl9pPr marL="3657600" algn="l" defTabSz="914400" rtl="0" eaLnBrk="1" latinLnBrk="1" hangingPunct="1">
      <a:defRPr sz="5200" kern="1200">
        <a:solidFill>
          <a:srgbClr val="FFFFFF"/>
        </a:solidFill>
        <a:latin typeface="Apple SD 산돌고딕 Neo 옅은체" charset="0"/>
        <a:ea typeface="Apple SD 산돌고딕 Neo 옅은체" charset="0"/>
        <a:cs typeface="Apple SD 산돌고딕 Neo 옅은체" charset="0"/>
        <a:sym typeface="Apple SD 산돌고딕 Neo 옅은체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116" autoAdjust="0"/>
  </p:normalViewPr>
  <p:slideViewPr>
    <p:cSldViewPr>
      <p:cViewPr varScale="1">
        <p:scale>
          <a:sx n="37" d="100"/>
          <a:sy n="37" d="100"/>
        </p:scale>
        <p:origin x="-150" y="-96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4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3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Avenir Roman" charset="0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Avenir Roman" charset="0"/>
              </a:rPr>
              <a:t>Second level</a:t>
            </a:r>
          </a:p>
          <a:p>
            <a:pPr lvl="2"/>
            <a:r>
              <a:rPr lang="ko-KR" altLang="ko-KR" smtClean="0">
                <a:sym typeface="Avenir Roman" charset="0"/>
              </a:rPr>
              <a:t>Third level</a:t>
            </a:r>
          </a:p>
          <a:p>
            <a:pPr lvl="3"/>
            <a:r>
              <a:rPr lang="ko-KR" altLang="ko-KR" smtClean="0">
                <a:sym typeface="Avenir Roman" charset="0"/>
              </a:rPr>
              <a:t>Fourth level</a:t>
            </a:r>
          </a:p>
          <a:p>
            <a:pPr lvl="4"/>
            <a:r>
              <a:rPr lang="ko-KR" altLang="ko-KR" smtClean="0">
                <a:sym typeface="Avenir Roman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6986006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 hangingPunct="0">
      <a:lnSpc>
        <a:spcPct val="125000"/>
      </a:lnSpc>
      <a:spcBef>
        <a:spcPct val="0"/>
      </a:spcBef>
      <a:spcAft>
        <a:spcPct val="0"/>
      </a:spcAft>
      <a:defRPr sz="32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1pPr>
    <a:lvl2pPr indent="228600" algn="l" defTabSz="457200" rtl="0" fontAlgn="base" hangingPunct="0">
      <a:lnSpc>
        <a:spcPct val="125000"/>
      </a:lnSpc>
      <a:spcBef>
        <a:spcPct val="0"/>
      </a:spcBef>
      <a:spcAft>
        <a:spcPct val="0"/>
      </a:spcAft>
      <a:defRPr sz="32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2pPr>
    <a:lvl3pPr indent="457200" algn="l" defTabSz="457200" rtl="0" fontAlgn="base" hangingPunct="0">
      <a:lnSpc>
        <a:spcPct val="125000"/>
      </a:lnSpc>
      <a:spcBef>
        <a:spcPct val="0"/>
      </a:spcBef>
      <a:spcAft>
        <a:spcPct val="0"/>
      </a:spcAft>
      <a:defRPr sz="32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3pPr>
    <a:lvl4pPr indent="685800" algn="l" defTabSz="457200" rtl="0" fontAlgn="base" hangingPunct="0">
      <a:lnSpc>
        <a:spcPct val="125000"/>
      </a:lnSpc>
      <a:spcBef>
        <a:spcPct val="0"/>
      </a:spcBef>
      <a:spcAft>
        <a:spcPct val="0"/>
      </a:spcAft>
      <a:defRPr sz="32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4pPr>
    <a:lvl5pPr indent="914400" algn="l" defTabSz="457200" rtl="0" fontAlgn="base" hangingPunct="0">
      <a:lnSpc>
        <a:spcPct val="125000"/>
      </a:lnSpc>
      <a:spcBef>
        <a:spcPct val="0"/>
      </a:spcBef>
      <a:spcAft>
        <a:spcPct val="0"/>
      </a:spcAft>
      <a:defRPr sz="32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921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anose="020B0600000101010101" pitchFamily="50" charset="-127"/>
              </a:rPr>
              <a:t>エジプト→ 紅海→ 荒野</a:t>
            </a:r>
            <a:r>
              <a:rPr lang="en-US" altLang="ja-JP" dirty="0" smtClean="0">
                <a:ea typeface="굴림" panose="020B0600000101010101" pitchFamily="50" charset="-127"/>
              </a:rPr>
              <a:t>40</a:t>
            </a:r>
            <a:r>
              <a:rPr lang="ja-JP" altLang="en-US" dirty="0" smtClean="0">
                <a:ea typeface="굴림" panose="020B0600000101010101" pitchFamily="50" charset="-127"/>
              </a:rPr>
              <a:t>年→ ヨルダン→ エリコ</a:t>
            </a:r>
          </a:p>
          <a:p>
            <a:r>
              <a:rPr lang="ja-JP" altLang="en-US" dirty="0" smtClean="0">
                <a:ea typeface="굴림" panose="020B0600000101010101" pitchFamily="50" charset="-127"/>
              </a:rPr>
              <a:t>攻城戦→ 最も難しい</a:t>
            </a:r>
            <a:r>
              <a:rPr lang="en-US" altLang="ja-JP" dirty="0" smtClean="0">
                <a:ea typeface="굴림" panose="020B0600000101010101" pitchFamily="50" charset="-127"/>
              </a:rPr>
              <a:t>-</a:t>
            </a:r>
            <a:r>
              <a:rPr lang="ja-JP" altLang="en-US" dirty="0" smtClean="0">
                <a:ea typeface="굴림" panose="020B0600000101010101" pitchFamily="50" charset="-127"/>
              </a:rPr>
              <a:t>城門が閉じられ</a:t>
            </a:r>
            <a:r>
              <a:rPr lang="ja-JP" altLang="en-US" dirty="0" err="1" smtClean="0">
                <a:ea typeface="굴림" panose="020B0600000101010101" pitchFamily="50" charset="-127"/>
              </a:rPr>
              <a:t>ば</a:t>
            </a:r>
            <a:r>
              <a:rPr lang="ja-JP" altLang="en-US" dirty="0" smtClean="0">
                <a:ea typeface="굴림" panose="020B0600000101010101" pitchFamily="50" charset="-127"/>
              </a:rPr>
              <a:t>どのように入る？</a:t>
            </a:r>
          </a:p>
          <a:p>
            <a:r>
              <a:rPr lang="ja-JP" altLang="en-US" dirty="0" smtClean="0">
                <a:ea typeface="굴림" panose="020B0600000101010101" pitchFamily="50" charset="-127"/>
              </a:rPr>
              <a:t>神様がヨシュアに命じられたこと</a:t>
            </a:r>
          </a:p>
          <a:p>
            <a:r>
              <a:rPr lang="ja-JP" altLang="en-US" dirty="0" smtClean="0">
                <a:ea typeface="굴림" panose="020B0600000101010101" pitchFamily="50" charset="-127"/>
              </a:rPr>
              <a:t>行って回るだけをしなさい</a:t>
            </a:r>
            <a:r>
              <a:rPr lang="en-US" altLang="ja-JP" dirty="0" smtClean="0">
                <a:ea typeface="굴림" panose="020B0600000101010101" pitchFamily="50" charset="-127"/>
              </a:rPr>
              <a:t>(</a:t>
            </a:r>
            <a:r>
              <a:rPr lang="ja-JP" altLang="en-US" dirty="0" smtClean="0">
                <a:ea typeface="굴림" panose="020B0600000101010101" pitchFamily="50" charset="-127"/>
              </a:rPr>
              <a:t>毎日一回ずつ、七日目の日は七回</a:t>
            </a:r>
            <a:r>
              <a:rPr lang="en-US" altLang="ja-JP" dirty="0" smtClean="0">
                <a:ea typeface="굴림" panose="020B0600000101010101" pitchFamily="50" charset="-127"/>
              </a:rPr>
              <a:t>-</a:t>
            </a:r>
            <a:r>
              <a:rPr lang="ja-JP" altLang="en-US" dirty="0" smtClean="0">
                <a:ea typeface="굴림" panose="020B0600000101010101" pitchFamily="50" charset="-127"/>
              </a:rPr>
              <a:t>そして祭司のラッパの音で大きい声</a:t>
            </a:r>
            <a:r>
              <a:rPr lang="en-US" altLang="ja-JP" dirty="0" smtClean="0">
                <a:ea typeface="굴림" panose="020B0600000101010101" pitchFamily="50" charset="-127"/>
              </a:rPr>
              <a:t>)</a:t>
            </a:r>
            <a:endParaRPr lang="ko-KR" altLang="ko-KR" sz="1800" dirty="0"/>
          </a:p>
        </p:txBody>
      </p:sp>
    </p:spTree>
    <p:extLst>
      <p:ext uri="{BB962C8B-B14F-4D97-AF65-F5344CB8AC3E}">
        <p14:creationId xmlns:p14="http://schemas.microsoft.com/office/powerpoint/2010/main" xmlns="" val="16487671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457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anose="020B0600000101010101" pitchFamily="50" charset="-127"/>
              </a:rPr>
              <a:t>エリコを毎日回るようにされた理由があります</a:t>
            </a:r>
            <a:endParaRPr lang="ko-KR" sz="1800" dirty="0"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2144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4467613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sz="1800" dirty="0" smtClean="0"/>
              <a:t>エリコを崩す力です</a:t>
            </a:r>
            <a:endParaRPr lang="ko-KR" altLang="ko-KR" sz="1800" dirty="0"/>
          </a:p>
        </p:txBody>
      </p:sp>
    </p:spTree>
    <p:extLst>
      <p:ext uri="{BB962C8B-B14F-4D97-AF65-F5344CB8AC3E}">
        <p14:creationId xmlns:p14="http://schemas.microsoft.com/office/powerpoint/2010/main" xmlns="" val="14241725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867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altLang="ko-KR" dirty="0" smtClean="0">
              <a:ea typeface="굴림" panose="020B0600000101010101" pitchFamily="50" charset="-127"/>
            </a:endParaRPr>
          </a:p>
          <a:p>
            <a:endParaRPr lang="en-US" altLang="ko-KR" dirty="0" smtClean="0">
              <a:ea typeface="굴림" panose="020B0600000101010101" pitchFamily="50" charset="-127"/>
            </a:endParaRPr>
          </a:p>
          <a:p>
            <a:endParaRPr lang="en-US" altLang="ko-KR" dirty="0" smtClean="0">
              <a:ea typeface="굴림" panose="020B0600000101010101" pitchFamily="50" charset="-127"/>
            </a:endParaRPr>
          </a:p>
          <a:p>
            <a:r>
              <a:rPr lang="ja-JP" altLang="en-US" dirty="0" smtClean="0">
                <a:ea typeface="굴림" panose="020B0600000101010101" pitchFamily="50" charset="-127"/>
              </a:rPr>
              <a:t>キリストの契約を握って行けば</a:t>
            </a:r>
            <a:r>
              <a:rPr lang="en-US" altLang="ja-JP" dirty="0" smtClean="0">
                <a:ea typeface="굴림" panose="020B0600000101010101" pitchFamily="50" charset="-127"/>
              </a:rPr>
              <a:t>-</a:t>
            </a:r>
            <a:r>
              <a:rPr lang="ja-JP" altLang="en-US" dirty="0" smtClean="0">
                <a:ea typeface="굴림" panose="020B0600000101010101" pitchFamily="50" charset="-127"/>
              </a:rPr>
              <a:t>エリコのようにみな崩れる。</a:t>
            </a:r>
          </a:p>
          <a:p>
            <a:r>
              <a:rPr lang="ja-JP" altLang="en-US" dirty="0" smtClean="0">
                <a:ea typeface="굴림" panose="020B0600000101010101" pitchFamily="50" charset="-127"/>
              </a:rPr>
              <a:t>問題、困難、極限状況</a:t>
            </a:r>
          </a:p>
          <a:p>
            <a:r>
              <a:rPr lang="en-US" altLang="ja-JP" dirty="0" smtClean="0">
                <a:ea typeface="굴림" panose="020B0600000101010101" pitchFamily="50" charset="-127"/>
              </a:rPr>
              <a:t>J=X</a:t>
            </a:r>
            <a:r>
              <a:rPr lang="ja-JP" altLang="en-US" dirty="0" smtClean="0">
                <a:ea typeface="굴림" panose="020B0600000101010101" pitchFamily="50" charset="-127"/>
              </a:rPr>
              <a:t>が答えで出てくる。</a:t>
            </a:r>
          </a:p>
          <a:p>
            <a:r>
              <a:rPr lang="ja-JP" altLang="en-US" dirty="0" smtClean="0">
                <a:ea typeface="굴림" panose="020B0600000101010101" pitchFamily="50" charset="-127"/>
              </a:rPr>
              <a:t>すべての問題解決者</a:t>
            </a:r>
            <a:endParaRPr lang="ko-KR" sz="1800" dirty="0"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3636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723141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126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sz="1800" dirty="0" smtClean="0"/>
              <a:t>契約の箱の中</a:t>
            </a:r>
            <a:endParaRPr lang="ko-KR" altLang="ko-KR" sz="1800" dirty="0"/>
          </a:p>
        </p:txBody>
      </p:sp>
    </p:spTree>
    <p:extLst>
      <p:ext uri="{BB962C8B-B14F-4D97-AF65-F5344CB8AC3E}">
        <p14:creationId xmlns:p14="http://schemas.microsoft.com/office/powerpoint/2010/main" xmlns="" val="1889438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3314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marL="514350" indent="-514350" latinLnBrk="0">
              <a:buNone/>
            </a:pP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1)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神様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かみさま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のみことばについていかなければならないためです </a:t>
            </a:r>
          </a:p>
          <a:p>
            <a:pPr marL="342900" marR="0" indent="-342900" algn="l" defTabSz="457200" rtl="0" eaLnBrk="1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800" dirty="0" smtClean="0">
                <a:ea typeface="굴림" panose="020B0600000101010101" pitchFamily="50" charset="-127"/>
              </a:rPr>
              <a:t>.</a:t>
            </a:r>
            <a:endParaRPr lang="ko-KR" altLang="ko-KR" sz="1100" dirty="0" smtClean="0"/>
          </a:p>
          <a:p>
            <a:endParaRPr lang="ko-KR" sz="1800" dirty="0"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8765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5362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sz="1800" dirty="0" smtClean="0">
                <a:ea typeface="굴림" panose="020B0600000101010101" pitchFamily="50" charset="-127"/>
              </a:rPr>
              <a:t>礼拝、祈りの手帳</a:t>
            </a:r>
            <a:endParaRPr lang="ko-KR" sz="1800" dirty="0"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7901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7410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latinLnBrk="0"/>
            <a:r>
              <a:rPr lang="en-US" altLang="ko-KR" dirty="0" smtClean="0">
                <a:ea typeface="굴림" panose="020B0600000101010101" pitchFamily="50" charset="-127"/>
              </a:rPr>
              <a:t>2</a:t>
            </a:r>
            <a:r>
              <a:rPr lang="ja-JP" altLang="en-US" dirty="0" smtClean="0">
                <a:ea typeface="굴림" panose="020B0600000101010101" pitchFamily="50" charset="-127"/>
              </a:rPr>
              <a:t>）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神(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かみ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)様(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さま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導(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みちび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きと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守(</a:t>
            </a:r>
            <a:r>
              <a:rPr lang="ja-JP" altLang="en-US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まも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りが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必要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ひつよう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であるためです</a:t>
            </a:r>
            <a:endParaRPr lang="ja-JP" altLang="ja-JP" sz="3200" kern="1200" dirty="0">
              <a:solidFill>
                <a:srgbClr val="000000"/>
              </a:solidFill>
              <a:latin typeface="Avenir Roman" charset="0"/>
              <a:ea typeface="Avenir Roman" charset="0"/>
              <a:cs typeface="Avenir Roman" charset="0"/>
              <a:sym typeface="Avenir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6366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9458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ja-JP" altLang="en-US" dirty="0" smtClean="0">
                <a:ea typeface="굴림" panose="020B0600000101010101" pitchFamily="50" charset="-127"/>
              </a:rPr>
              <a:t>導き、守り</a:t>
            </a:r>
            <a:endParaRPr lang="ko-KR" dirty="0"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2166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1506" name="Rectangle 2"/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marL="0" marR="0" indent="0" algn="l" defTabSz="457200" rtl="0" eaLnBrk="1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>
                <a:ea typeface="굴림" panose="020B0600000101010101" pitchFamily="50" charset="-127"/>
              </a:rPr>
              <a:t>3) </a:t>
            </a:r>
            <a:r>
              <a:rPr lang="en-US" altLang="ja-JP" sz="3200" kern="1200" dirty="0" err="1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神様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かみさま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の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力(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ちから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を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信(</a:t>
            </a:r>
            <a:r>
              <a:rPr lang="ja-JP" altLang="en-US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しん</a:t>
            </a:r>
            <a:r>
              <a:rPr lang="en-US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)</a:t>
            </a:r>
            <a:r>
              <a:rPr lang="ja-JP" altLang="ja-JP" sz="3200" kern="1200" dirty="0" smtClean="0">
                <a:solidFill>
                  <a:srgbClr val="000000"/>
                </a:solidFill>
                <a:latin typeface="Avenir Roman" charset="0"/>
                <a:ea typeface="Avenir Roman" charset="0"/>
                <a:cs typeface="Avenir Roman" charset="0"/>
                <a:sym typeface="Avenir Roman" charset="0"/>
              </a:rPr>
              <a:t>じなければならないためです</a:t>
            </a:r>
          </a:p>
          <a:p>
            <a:endParaRPr lang="ko-KR" altLang="ko-KR" sz="1800" dirty="0"/>
          </a:p>
        </p:txBody>
      </p:sp>
    </p:spTree>
    <p:extLst>
      <p:ext uri="{BB962C8B-B14F-4D97-AF65-F5344CB8AC3E}">
        <p14:creationId xmlns:p14="http://schemas.microsoft.com/office/powerpoint/2010/main" xmlns="" val="3641137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073441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048000" y="2244725"/>
            <a:ext cx="18288000" cy="47752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88000" cy="33115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4BEC621-BD1A-4B26-9A59-DEFA8E0A2E5E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2370458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3818286-13C7-45A7-9346-9C844CAD32AA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130652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6076613" y="3689350"/>
            <a:ext cx="3886200" cy="1002665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418013" y="3689350"/>
            <a:ext cx="11506200" cy="1002665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FE2A80D-7143-40CB-8977-D5D25A062117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4093745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048000" y="2244725"/>
            <a:ext cx="18288000" cy="47752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013989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8702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703916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63700" y="3419475"/>
            <a:ext cx="21031200" cy="570547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663700" y="9178925"/>
            <a:ext cx="21031200" cy="3000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8829391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439400" cy="8702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8200" y="3651250"/>
            <a:ext cx="10439400" cy="8702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746553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31200" cy="26511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679575" y="3362325"/>
            <a:ext cx="10315575" cy="16478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679575" y="5010150"/>
            <a:ext cx="10315575" cy="7369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44400" y="3362325"/>
            <a:ext cx="10366375" cy="16478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5" cy="7369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98059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5663549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16413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0366375" y="1974850"/>
            <a:ext cx="12344400" cy="97472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2090083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C31FC3D-CC3F-47B2-B8F4-F418FB790705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27371586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0366375" y="1974850"/>
            <a:ext cx="12344400" cy="9747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3302627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676400" y="3651250"/>
            <a:ext cx="21031200" cy="8702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9786541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621000" cy="11623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3792618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048000" y="2244725"/>
            <a:ext cx="18288000" cy="47752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7539034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8702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0309743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63700" y="3419475"/>
            <a:ext cx="21031200" cy="5705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663700" y="9178925"/>
            <a:ext cx="21031200" cy="3000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37556026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439400" cy="8702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8200" y="3651250"/>
            <a:ext cx="10439400" cy="8702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7962646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31200" cy="26511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679575" y="3362325"/>
            <a:ext cx="10315575" cy="16478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679575" y="5010150"/>
            <a:ext cx="10315575" cy="7369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44400" y="3362325"/>
            <a:ext cx="10366375" cy="16478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5" cy="7369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74310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1488096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0577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63700" y="3419475"/>
            <a:ext cx="21031200" cy="5705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663700" y="9178925"/>
            <a:ext cx="21031200" cy="3000375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2BA554F-B474-46A1-AE87-D2423ED35169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35515557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0366375" y="1974850"/>
            <a:ext cx="12344400" cy="97472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36163359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0366375" y="1974850"/>
            <a:ext cx="12344400" cy="9747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26484003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676400" y="3651250"/>
            <a:ext cx="21031200" cy="8702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3234811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7449800" y="3651250"/>
            <a:ext cx="5257800" cy="870267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676400" y="3651250"/>
            <a:ext cx="15621000" cy="8702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8301906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및 부제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indent="2286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indent="4572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indent="6858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indent="9144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xmlns="" val="4176597249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 - 수평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4833937" y="11519296"/>
            <a:ext cx="14716126" cy="1714501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indent="2286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indent="4572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indent="6858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indent="9144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xmlns="" val="2371742338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- 중앙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</p:spTree>
    <p:extLst>
      <p:ext uri="{BB962C8B-B14F-4D97-AF65-F5344CB8AC3E}">
        <p14:creationId xmlns:p14="http://schemas.microsoft.com/office/powerpoint/2010/main" xmlns="" val="2636646916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 - 수직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4387453" y="1071562"/>
            <a:ext cx="7500938" cy="5625704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defRPr sz="8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4387453" y="7036593"/>
            <a:ext cx="7500938" cy="5625704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indent="2286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indent="4572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indent="6858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indent="9144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xmlns="" val="764200517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- 상단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387453" y="571500"/>
            <a:ext cx="15609094" cy="2982516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</p:spTree>
    <p:extLst>
      <p:ext uri="{BB962C8B-B14F-4D97-AF65-F5344CB8AC3E}">
        <p14:creationId xmlns:p14="http://schemas.microsoft.com/office/powerpoint/2010/main" xmlns="" val="1848753673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및 구분점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xfrm>
            <a:off x="4387453" y="571500"/>
            <a:ext cx="15609094" cy="2982516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0" tIns="0" rIns="0" bIns="0" anchor="ctr"/>
          <a:lstStyle>
            <a:lvl1pPr marL="6256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marL="10828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marL="15400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marL="19972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marL="24544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xmlns="" val="65584467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5791200" y="7772400"/>
            <a:ext cx="6324600" cy="5943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8200" y="7772400"/>
            <a:ext cx="6324600" cy="5943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74704EA-265B-4DD2-A196-29C14A7CF20A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701146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, 구분점 및 사진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4387453" y="571500"/>
            <a:ext cx="15609094" cy="2982516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 lIns="0" tIns="0" rIns="0" bIns="0" anchor="ctr"/>
          <a:lstStyle>
            <a:lvl1pPr marL="517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marL="898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marL="1279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marL="1660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marL="2041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xmlns="" val="2708170621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구분점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 lIns="0" tIns="0" rIns="0" bIns="0" anchor="ctr"/>
          <a:lstStyle>
            <a:lvl1pPr marL="6256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marL="10828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marL="15400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marL="19972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marL="24544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xmlns="" val="215887751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 - 3장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18275669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인용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27241344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10088181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빈 페이지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87410118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600"/>
              <a:t>제목 텍스트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다섯번째 줄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687519948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무제-1.png" descr="C:\Users\Administrator\Downloads\무제-1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6423" r="14350" b="2856"/>
          <a:stretch>
            <a:fillRect/>
          </a:stretch>
        </p:blipFill>
        <p:spPr>
          <a:xfrm>
            <a:off x="3022599" y="0"/>
            <a:ext cx="183134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179215927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874463593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70807033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31200" cy="26511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679575" y="3362325"/>
            <a:ext cx="10315575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679575" y="5010150"/>
            <a:ext cx="10315575" cy="736917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44400" y="3362325"/>
            <a:ext cx="10366375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5" cy="736917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F7D8F1E-DF3A-4F72-9B53-08CB2CD6CD6C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23304727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9672765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8561210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25638" y="8813800"/>
            <a:ext cx="20726400" cy="27241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6400" cy="3000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28313188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6600" cy="90519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1723628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7537" cy="12795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7537" cy="79025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9864675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8897788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895790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1638" cy="2324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9532938" y="546100"/>
            <a:ext cx="13631862" cy="117062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1638" cy="9382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22986100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779963" y="9601200"/>
            <a:ext cx="14630400" cy="11334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79963" y="10734675"/>
            <a:ext cx="14630400" cy="160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xmlns="" val="23782365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3200400"/>
            <a:ext cx="21945600" cy="9051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554539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6ED2CF6-45AA-4590-B3DC-F4315A54EFF5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24372721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7678400" y="549275"/>
            <a:ext cx="5486400" cy="11703050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680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178814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ECE5540-8A1F-4649-8334-EF482E7B306A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3110427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0366375" y="1974850"/>
            <a:ext cx="12344400" cy="9747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31BDD2-873C-43FD-8F96-D513BAC2E924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1836651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0366375" y="1974850"/>
            <a:ext cx="12344400" cy="9747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35C4B23-DABA-4006-B404-67356814F456}" type="slidenum">
              <a:rPr lang="ko-KR" altLang="ko-KR"/>
              <a:pPr/>
              <a:t>&lt;#&gt;</a:t>
            </a:fld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xmlns="" val="4202153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4418013" y="3689350"/>
            <a:ext cx="15544800" cy="408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맑은 고딕" panose="020B0503020000020004" pitchFamily="50" charset="-127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5791200" y="7772400"/>
            <a:ext cx="128016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맑은 고딕" panose="020B0503020000020004" pitchFamily="50" charset="-127"/>
              </a:rPr>
              <a:t>Click to edit Master text styles</a:t>
            </a:r>
          </a:p>
          <a:p>
            <a:pPr lvl="1"/>
            <a:r>
              <a:rPr lang="ko-KR" altLang="ko-KR" smtClean="0">
                <a:sym typeface="맑은 고딕" panose="020B0503020000020004" pitchFamily="50" charset="-127"/>
              </a:rPr>
              <a:t>Second level</a:t>
            </a:r>
          </a:p>
          <a:p>
            <a:pPr lvl="2"/>
            <a:r>
              <a:rPr lang="ko-KR" altLang="ko-KR" smtClean="0">
                <a:sym typeface="맑은 고딕" panose="020B0503020000020004" pitchFamily="50" charset="-127"/>
              </a:rPr>
              <a:t>Third level</a:t>
            </a:r>
          </a:p>
          <a:p>
            <a:pPr lvl="3"/>
            <a:r>
              <a:rPr lang="ko-KR" altLang="ko-KR" smtClean="0">
                <a:sym typeface="맑은 고딕" panose="020B0503020000020004" pitchFamily="50" charset="-127"/>
              </a:rPr>
              <a:t>Fourth level</a:t>
            </a:r>
          </a:p>
          <a:p>
            <a:pPr lvl="4"/>
            <a:r>
              <a:rPr lang="ko-KR" altLang="ko-KR" smtClean="0">
                <a:sym typeface="맑은 고딕" panose="020B0503020000020004" pitchFamily="50" charset="-127"/>
              </a:rPr>
              <a:t>Fifth level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16154400" y="12820650"/>
            <a:ext cx="4267200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>
            <a:lvl1pPr algn="r" defTabSz="914400">
              <a:defRPr sz="2200">
                <a:solidFill>
                  <a:srgbClr val="888888"/>
                </a:solidFill>
                <a:latin typeface="+mn-lt"/>
                <a:ea typeface="+mn-ea"/>
                <a:sym typeface="맑은 고딕" panose="020B0503020000020004" pitchFamily="50" charset="-127"/>
              </a:defRPr>
            </a:lvl1pPr>
          </a:lstStyle>
          <a:p>
            <a:fld id="{74E11D3E-AD74-499D-9B2D-EADF71E77B27}" type="slidenum">
              <a:rPr lang="ko-KR" altLang="ko-KR"/>
              <a:pPr/>
              <a:t>&lt;#&gt;</a:t>
            </a:fld>
            <a:endParaRPr lang="ko-KR" altLang="ko-KR"/>
          </a:p>
        </p:txBody>
      </p:sp>
      <p:pic>
        <p:nvPicPr>
          <p:cNvPr id="1028" name="Picture 4" descr="D:\교회관련(박성현 전도사)\2013 어린이 찬양\2013 어린이 PPT\2013어린이 찬양 표지(초록).pn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022600" y="0"/>
            <a:ext cx="18313400" cy="1373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rtl="0" fontAlgn="base" hangingPunct="0">
        <a:spcBef>
          <a:spcPct val="0"/>
        </a:spcBef>
        <a:spcAft>
          <a:spcPct val="0"/>
        </a:spcAft>
        <a:defRPr sz="8600" kern="1200">
          <a:solidFill>
            <a:srgbClr val="000000"/>
          </a:solidFill>
          <a:latin typeface="+mj-lt"/>
          <a:ea typeface="+mj-ea"/>
          <a:cs typeface="+mj-cs"/>
          <a:sym typeface="맑은 고딕" panose="020B0503020000020004" pitchFamily="50" charset="-127"/>
        </a:defRPr>
      </a:lvl1pPr>
      <a:lvl2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anose="020B0503020000020004" pitchFamily="50" charset="-127"/>
          <a:ea typeface="맑은 고딕" panose="020B0503020000020004" pitchFamily="50" charset="-127"/>
          <a:sym typeface="맑은 고딕" panose="020B0503020000020004" pitchFamily="50" charset="-127"/>
        </a:defRPr>
      </a:lvl2pPr>
      <a:lvl3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anose="020B0503020000020004" pitchFamily="50" charset="-127"/>
          <a:ea typeface="맑은 고딕" panose="020B0503020000020004" pitchFamily="50" charset="-127"/>
          <a:sym typeface="맑은 고딕" panose="020B0503020000020004" pitchFamily="50" charset="-127"/>
        </a:defRPr>
      </a:lvl3pPr>
      <a:lvl4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anose="020B0503020000020004" pitchFamily="50" charset="-127"/>
          <a:ea typeface="맑은 고딕" panose="020B0503020000020004" pitchFamily="50" charset="-127"/>
          <a:sym typeface="맑은 고딕" panose="020B0503020000020004" pitchFamily="50" charset="-127"/>
        </a:defRPr>
      </a:lvl4pPr>
      <a:lvl5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anose="020B0503020000020004" pitchFamily="50" charset="-127"/>
          <a:ea typeface="맑은 고딕" panose="020B0503020000020004" pitchFamily="50" charset="-127"/>
          <a:sym typeface="맑은 고딕" panose="020B0503020000020004" pitchFamily="50" charset="-127"/>
        </a:defRPr>
      </a:lvl5pPr>
      <a:lvl6pPr marL="4572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anose="020B0503020000020004" pitchFamily="50" charset="-127"/>
          <a:ea typeface="맑은 고딕" panose="020B0503020000020004" pitchFamily="50" charset="-127"/>
          <a:sym typeface="맑은 고딕" panose="020B0503020000020004" pitchFamily="50" charset="-127"/>
        </a:defRPr>
      </a:lvl6pPr>
      <a:lvl7pPr marL="9144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anose="020B0503020000020004" pitchFamily="50" charset="-127"/>
          <a:ea typeface="맑은 고딕" panose="020B0503020000020004" pitchFamily="50" charset="-127"/>
          <a:sym typeface="맑은 고딕" panose="020B0503020000020004" pitchFamily="50" charset="-127"/>
        </a:defRPr>
      </a:lvl7pPr>
      <a:lvl8pPr marL="13716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anose="020B0503020000020004" pitchFamily="50" charset="-127"/>
          <a:ea typeface="맑은 고딕" panose="020B0503020000020004" pitchFamily="50" charset="-127"/>
          <a:sym typeface="맑은 고딕" panose="020B0503020000020004" pitchFamily="50" charset="-127"/>
        </a:defRPr>
      </a:lvl8pPr>
      <a:lvl9pPr marL="18288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anose="020B0503020000020004" pitchFamily="50" charset="-127"/>
          <a:ea typeface="맑은 고딕" panose="020B0503020000020004" pitchFamily="50" charset="-127"/>
          <a:sym typeface="맑은 고딕" panose="020B0503020000020004" pitchFamily="50" charset="-127"/>
        </a:defRPr>
      </a:lvl9pPr>
    </p:titleStyle>
    <p:bodyStyle>
      <a:lvl1pPr algn="ctr" rtl="0" fontAlgn="base" hangingPunct="0">
        <a:spcBef>
          <a:spcPts val="700"/>
        </a:spcBef>
        <a:spcAft>
          <a:spcPct val="0"/>
        </a:spcAft>
        <a:defRPr sz="6000" kern="1200">
          <a:solidFill>
            <a:srgbClr val="888888"/>
          </a:solidFill>
          <a:latin typeface="+mn-lt"/>
          <a:ea typeface="+mn-ea"/>
          <a:cs typeface="+mn-cs"/>
          <a:sym typeface="맑은 고딕" panose="020B0503020000020004" pitchFamily="50" charset="-127"/>
        </a:defRPr>
      </a:lvl1pPr>
      <a:lvl2pPr indent="457200" algn="ctr" rtl="0" fontAlgn="base" hangingPunct="0">
        <a:spcBef>
          <a:spcPts val="700"/>
        </a:spcBef>
        <a:spcAft>
          <a:spcPct val="0"/>
        </a:spcAft>
        <a:defRPr sz="6000" kern="1200">
          <a:solidFill>
            <a:srgbClr val="888888"/>
          </a:solidFill>
          <a:latin typeface="+mn-lt"/>
          <a:ea typeface="+mn-ea"/>
          <a:cs typeface="+mn-cs"/>
          <a:sym typeface="맑은 고딕" panose="020B0503020000020004" pitchFamily="50" charset="-127"/>
        </a:defRPr>
      </a:lvl2pPr>
      <a:lvl3pPr indent="914400" algn="ctr" rtl="0" fontAlgn="base" hangingPunct="0">
        <a:spcBef>
          <a:spcPts val="700"/>
        </a:spcBef>
        <a:spcAft>
          <a:spcPct val="0"/>
        </a:spcAft>
        <a:defRPr sz="6000" kern="1200">
          <a:solidFill>
            <a:srgbClr val="888888"/>
          </a:solidFill>
          <a:latin typeface="+mn-lt"/>
          <a:ea typeface="+mn-ea"/>
          <a:cs typeface="+mn-cs"/>
          <a:sym typeface="맑은 고딕" panose="020B0503020000020004" pitchFamily="50" charset="-127"/>
        </a:defRPr>
      </a:lvl3pPr>
      <a:lvl4pPr indent="1371600" algn="ctr" rtl="0" fontAlgn="base" hangingPunct="0">
        <a:spcBef>
          <a:spcPts val="700"/>
        </a:spcBef>
        <a:spcAft>
          <a:spcPct val="0"/>
        </a:spcAft>
        <a:defRPr sz="6000" kern="1200">
          <a:solidFill>
            <a:srgbClr val="888888"/>
          </a:solidFill>
          <a:latin typeface="+mn-lt"/>
          <a:ea typeface="+mn-ea"/>
          <a:cs typeface="+mn-cs"/>
          <a:sym typeface="맑은 고딕" panose="020B0503020000020004" pitchFamily="50" charset="-127"/>
        </a:defRPr>
      </a:lvl4pPr>
      <a:lvl5pPr indent="1828800" algn="ctr" rtl="0" fontAlgn="base" hangingPunct="0">
        <a:spcBef>
          <a:spcPts val="700"/>
        </a:spcBef>
        <a:spcAft>
          <a:spcPct val="0"/>
        </a:spcAft>
        <a:defRPr sz="6000" kern="1200">
          <a:solidFill>
            <a:srgbClr val="888888"/>
          </a:solidFill>
          <a:latin typeface="+mn-lt"/>
          <a:ea typeface="+mn-ea"/>
          <a:cs typeface="+mn-cs"/>
          <a:sym typeface="맑은 고딕" panose="020B0503020000020004" pitchFamily="50" charset="-127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fontAlgn="base" hangingPunct="0">
        <a:spcBef>
          <a:spcPct val="0"/>
        </a:spcBef>
        <a:spcAft>
          <a:spcPct val="0"/>
        </a:spcAft>
        <a:defRPr sz="8600" kern="1200">
          <a:solidFill>
            <a:srgbClr val="000000"/>
          </a:solidFill>
          <a:latin typeface="+mj-lt"/>
          <a:ea typeface="+mj-ea"/>
          <a:cs typeface="+mj-cs"/>
          <a:sym typeface="맑은 고딕" panose="020B0503020000020004" pitchFamily="50" charset="-127"/>
        </a:defRPr>
      </a:lvl1pPr>
      <a:lvl2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anose="020B0503020000020004" pitchFamily="50" charset="-127"/>
          <a:ea typeface="맑은 고딕" panose="020B0503020000020004" pitchFamily="50" charset="-127"/>
          <a:sym typeface="맑은 고딕" panose="020B0503020000020004" pitchFamily="50" charset="-127"/>
        </a:defRPr>
      </a:lvl2pPr>
      <a:lvl3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anose="020B0503020000020004" pitchFamily="50" charset="-127"/>
          <a:ea typeface="맑은 고딕" panose="020B0503020000020004" pitchFamily="50" charset="-127"/>
          <a:sym typeface="맑은 고딕" panose="020B0503020000020004" pitchFamily="50" charset="-127"/>
        </a:defRPr>
      </a:lvl3pPr>
      <a:lvl4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anose="020B0503020000020004" pitchFamily="50" charset="-127"/>
          <a:ea typeface="맑은 고딕" panose="020B0503020000020004" pitchFamily="50" charset="-127"/>
          <a:sym typeface="맑은 고딕" panose="020B0503020000020004" pitchFamily="50" charset="-127"/>
        </a:defRPr>
      </a:lvl4pPr>
      <a:lvl5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anose="020B0503020000020004" pitchFamily="50" charset="-127"/>
          <a:ea typeface="맑은 고딕" panose="020B0503020000020004" pitchFamily="50" charset="-127"/>
          <a:sym typeface="맑은 고딕" panose="020B0503020000020004" pitchFamily="50" charset="-127"/>
        </a:defRPr>
      </a:lvl5pPr>
      <a:lvl6pPr marL="4572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anose="020B0503020000020004" pitchFamily="50" charset="-127"/>
          <a:ea typeface="맑은 고딕" panose="020B0503020000020004" pitchFamily="50" charset="-127"/>
          <a:sym typeface="맑은 고딕" panose="020B0503020000020004" pitchFamily="50" charset="-127"/>
        </a:defRPr>
      </a:lvl6pPr>
      <a:lvl7pPr marL="9144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anose="020B0503020000020004" pitchFamily="50" charset="-127"/>
          <a:ea typeface="맑은 고딕" panose="020B0503020000020004" pitchFamily="50" charset="-127"/>
          <a:sym typeface="맑은 고딕" panose="020B0503020000020004" pitchFamily="50" charset="-127"/>
        </a:defRPr>
      </a:lvl7pPr>
      <a:lvl8pPr marL="13716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anose="020B0503020000020004" pitchFamily="50" charset="-127"/>
          <a:ea typeface="맑은 고딕" panose="020B0503020000020004" pitchFamily="50" charset="-127"/>
          <a:sym typeface="맑은 고딕" panose="020B0503020000020004" pitchFamily="50" charset="-127"/>
        </a:defRPr>
      </a:lvl8pPr>
      <a:lvl9pPr marL="18288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anose="020B0503020000020004" pitchFamily="50" charset="-127"/>
          <a:ea typeface="맑은 고딕" panose="020B0503020000020004" pitchFamily="50" charset="-127"/>
          <a:sym typeface="맑은 고딕" panose="020B0503020000020004" pitchFamily="50" charset="-127"/>
        </a:defRPr>
      </a:lvl9pPr>
    </p:titleStyle>
    <p:bodyStyle>
      <a:lvl1pPr algn="ctr" rtl="0" fontAlgn="base" hangingPunct="0">
        <a:spcBef>
          <a:spcPts val="700"/>
        </a:spcBef>
        <a:spcAft>
          <a:spcPct val="0"/>
        </a:spcAft>
        <a:defRPr sz="6000" kern="1200">
          <a:solidFill>
            <a:srgbClr val="888888"/>
          </a:solidFill>
          <a:latin typeface="+mn-lt"/>
          <a:ea typeface="+mn-ea"/>
          <a:cs typeface="+mn-cs"/>
          <a:sym typeface="맑은 고딕" panose="020B0503020000020004" pitchFamily="50" charset="-127"/>
        </a:defRPr>
      </a:lvl1pPr>
      <a:lvl2pPr indent="457200" algn="ctr" rtl="0" fontAlgn="base" hangingPunct="0">
        <a:spcBef>
          <a:spcPts val="700"/>
        </a:spcBef>
        <a:spcAft>
          <a:spcPct val="0"/>
        </a:spcAft>
        <a:defRPr sz="6000" kern="1200">
          <a:solidFill>
            <a:srgbClr val="888888"/>
          </a:solidFill>
          <a:latin typeface="+mn-lt"/>
          <a:ea typeface="+mn-ea"/>
          <a:cs typeface="+mn-cs"/>
          <a:sym typeface="맑은 고딕" panose="020B0503020000020004" pitchFamily="50" charset="-127"/>
        </a:defRPr>
      </a:lvl2pPr>
      <a:lvl3pPr indent="914400" algn="ctr" rtl="0" fontAlgn="base" hangingPunct="0">
        <a:spcBef>
          <a:spcPts val="700"/>
        </a:spcBef>
        <a:spcAft>
          <a:spcPct val="0"/>
        </a:spcAft>
        <a:defRPr sz="6000" kern="1200">
          <a:solidFill>
            <a:srgbClr val="888888"/>
          </a:solidFill>
          <a:latin typeface="+mn-lt"/>
          <a:ea typeface="+mn-ea"/>
          <a:cs typeface="+mn-cs"/>
          <a:sym typeface="맑은 고딕" panose="020B0503020000020004" pitchFamily="50" charset="-127"/>
        </a:defRPr>
      </a:lvl3pPr>
      <a:lvl4pPr indent="1371600" algn="ctr" rtl="0" fontAlgn="base" hangingPunct="0">
        <a:spcBef>
          <a:spcPts val="700"/>
        </a:spcBef>
        <a:spcAft>
          <a:spcPct val="0"/>
        </a:spcAft>
        <a:defRPr sz="6000" kern="1200">
          <a:solidFill>
            <a:srgbClr val="888888"/>
          </a:solidFill>
          <a:latin typeface="+mn-lt"/>
          <a:ea typeface="+mn-ea"/>
          <a:cs typeface="+mn-cs"/>
          <a:sym typeface="맑은 고딕" panose="020B0503020000020004" pitchFamily="50" charset="-127"/>
        </a:defRPr>
      </a:lvl4pPr>
      <a:lvl5pPr indent="1828800" algn="ctr" rtl="0" fontAlgn="base" hangingPunct="0">
        <a:spcBef>
          <a:spcPts val="700"/>
        </a:spcBef>
        <a:spcAft>
          <a:spcPct val="0"/>
        </a:spcAft>
        <a:defRPr sz="6000" kern="1200">
          <a:solidFill>
            <a:srgbClr val="888888"/>
          </a:solidFill>
          <a:latin typeface="+mn-lt"/>
          <a:ea typeface="+mn-ea"/>
          <a:cs typeface="+mn-cs"/>
          <a:sym typeface="맑은 고딕" panose="020B0503020000020004" pitchFamily="50" charset="-127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/>
          </p:cNvSpPr>
          <p:nvPr>
            <p:ph type="title"/>
          </p:nvPr>
        </p:nvSpPr>
        <p:spPr bwMode="auto">
          <a:xfrm>
            <a:off x="4833938" y="4535488"/>
            <a:ext cx="14716125" cy="464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smtClean="0">
                <a:sym typeface="맑은 고딕" panose="020B0503020000020004" pitchFamily="50" charset="-127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 hangingPunct="0">
        <a:spcBef>
          <a:spcPct val="0"/>
        </a:spcBef>
        <a:spcAft>
          <a:spcPct val="0"/>
        </a:spcAft>
        <a:defRPr sz="8600" kern="1200">
          <a:solidFill>
            <a:srgbClr val="000000"/>
          </a:solidFill>
          <a:latin typeface="+mj-lt"/>
          <a:ea typeface="+mj-ea"/>
          <a:cs typeface="+mj-cs"/>
          <a:sym typeface="맑은 고딕" panose="020B0503020000020004" pitchFamily="50" charset="-127"/>
        </a:defRPr>
      </a:lvl1pPr>
      <a:lvl2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anose="020B0503020000020004" pitchFamily="50" charset="-127"/>
          <a:ea typeface="맑은 고딕" panose="020B0503020000020004" pitchFamily="50" charset="-127"/>
          <a:sym typeface="맑은 고딕" panose="020B0503020000020004" pitchFamily="50" charset="-127"/>
        </a:defRPr>
      </a:lvl2pPr>
      <a:lvl3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anose="020B0503020000020004" pitchFamily="50" charset="-127"/>
          <a:ea typeface="맑은 고딕" panose="020B0503020000020004" pitchFamily="50" charset="-127"/>
          <a:sym typeface="맑은 고딕" panose="020B0503020000020004" pitchFamily="50" charset="-127"/>
        </a:defRPr>
      </a:lvl3pPr>
      <a:lvl4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anose="020B0503020000020004" pitchFamily="50" charset="-127"/>
          <a:ea typeface="맑은 고딕" panose="020B0503020000020004" pitchFamily="50" charset="-127"/>
          <a:sym typeface="맑은 고딕" panose="020B0503020000020004" pitchFamily="50" charset="-127"/>
        </a:defRPr>
      </a:lvl4pPr>
      <a:lvl5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anose="020B0503020000020004" pitchFamily="50" charset="-127"/>
          <a:ea typeface="맑은 고딕" panose="020B0503020000020004" pitchFamily="50" charset="-127"/>
          <a:sym typeface="맑은 고딕" panose="020B0503020000020004" pitchFamily="50" charset="-127"/>
        </a:defRPr>
      </a:lvl5pPr>
      <a:lvl6pPr marL="4572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anose="020B0503020000020004" pitchFamily="50" charset="-127"/>
          <a:ea typeface="맑은 고딕" panose="020B0503020000020004" pitchFamily="50" charset="-127"/>
          <a:sym typeface="맑은 고딕" panose="020B0503020000020004" pitchFamily="50" charset="-127"/>
        </a:defRPr>
      </a:lvl6pPr>
      <a:lvl7pPr marL="9144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anose="020B0503020000020004" pitchFamily="50" charset="-127"/>
          <a:ea typeface="맑은 고딕" panose="020B0503020000020004" pitchFamily="50" charset="-127"/>
          <a:sym typeface="맑은 고딕" panose="020B0503020000020004" pitchFamily="50" charset="-127"/>
        </a:defRPr>
      </a:lvl7pPr>
      <a:lvl8pPr marL="13716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anose="020B0503020000020004" pitchFamily="50" charset="-127"/>
          <a:ea typeface="맑은 고딕" panose="020B0503020000020004" pitchFamily="50" charset="-127"/>
          <a:sym typeface="맑은 고딕" panose="020B0503020000020004" pitchFamily="50" charset="-127"/>
        </a:defRPr>
      </a:lvl8pPr>
      <a:lvl9pPr marL="18288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anose="020B0503020000020004" pitchFamily="50" charset="-127"/>
          <a:ea typeface="맑은 고딕" panose="020B0503020000020004" pitchFamily="50" charset="-127"/>
          <a:sym typeface="맑은 고딕" panose="020B0503020000020004" pitchFamily="50" charset="-127"/>
        </a:defRPr>
      </a:lvl9pPr>
    </p:titleStyle>
    <p:bodyStyle>
      <a:lvl1pPr algn="ctr" rtl="0" fontAlgn="base" hangingPunct="0">
        <a:spcBef>
          <a:spcPts val="700"/>
        </a:spcBef>
        <a:spcAft>
          <a:spcPct val="0"/>
        </a:spcAft>
        <a:defRPr sz="6000" kern="1200">
          <a:solidFill>
            <a:srgbClr val="888888"/>
          </a:solidFill>
          <a:latin typeface="+mn-lt"/>
          <a:ea typeface="+mn-ea"/>
          <a:cs typeface="+mn-cs"/>
          <a:sym typeface="맑은 고딕" panose="020B0503020000020004" pitchFamily="50" charset="-127"/>
        </a:defRPr>
      </a:lvl1pPr>
      <a:lvl2pPr indent="457200" algn="ctr" rtl="0" fontAlgn="base" hangingPunct="0">
        <a:spcBef>
          <a:spcPts val="700"/>
        </a:spcBef>
        <a:spcAft>
          <a:spcPct val="0"/>
        </a:spcAft>
        <a:defRPr sz="6000" kern="1200">
          <a:solidFill>
            <a:srgbClr val="888888"/>
          </a:solidFill>
          <a:latin typeface="+mn-lt"/>
          <a:ea typeface="+mn-ea"/>
          <a:cs typeface="+mn-cs"/>
          <a:sym typeface="맑은 고딕" panose="020B0503020000020004" pitchFamily="50" charset="-127"/>
        </a:defRPr>
      </a:lvl2pPr>
      <a:lvl3pPr indent="914400" algn="ctr" rtl="0" fontAlgn="base" hangingPunct="0">
        <a:spcBef>
          <a:spcPts val="700"/>
        </a:spcBef>
        <a:spcAft>
          <a:spcPct val="0"/>
        </a:spcAft>
        <a:defRPr sz="6000" kern="1200">
          <a:solidFill>
            <a:srgbClr val="888888"/>
          </a:solidFill>
          <a:latin typeface="+mn-lt"/>
          <a:ea typeface="+mn-ea"/>
          <a:cs typeface="+mn-cs"/>
          <a:sym typeface="맑은 고딕" panose="020B0503020000020004" pitchFamily="50" charset="-127"/>
        </a:defRPr>
      </a:lvl3pPr>
      <a:lvl4pPr indent="1371600" algn="ctr" rtl="0" fontAlgn="base" hangingPunct="0">
        <a:spcBef>
          <a:spcPts val="700"/>
        </a:spcBef>
        <a:spcAft>
          <a:spcPct val="0"/>
        </a:spcAft>
        <a:defRPr sz="6000" kern="1200">
          <a:solidFill>
            <a:srgbClr val="888888"/>
          </a:solidFill>
          <a:latin typeface="+mn-lt"/>
          <a:ea typeface="+mn-ea"/>
          <a:cs typeface="+mn-cs"/>
          <a:sym typeface="맑은 고딕" panose="020B0503020000020004" pitchFamily="50" charset="-127"/>
        </a:defRPr>
      </a:lvl4pPr>
      <a:lvl5pPr indent="1828800" algn="ctr" rtl="0" fontAlgn="base" hangingPunct="0">
        <a:spcBef>
          <a:spcPts val="700"/>
        </a:spcBef>
        <a:spcAft>
          <a:spcPct val="0"/>
        </a:spcAft>
        <a:defRPr sz="6000" kern="1200">
          <a:solidFill>
            <a:srgbClr val="888888"/>
          </a:solidFill>
          <a:latin typeface="+mn-lt"/>
          <a:ea typeface="+mn-ea"/>
          <a:cs typeface="+mn-cs"/>
          <a:sym typeface="맑은 고딕" panose="020B0503020000020004" pitchFamily="50" charset="-127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419599" y="3689350"/>
            <a:ext cx="15544801" cy="4083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pPr lvl="0">
              <a:defRPr sz="1800"/>
            </a:pPr>
            <a:r>
              <a:rPr sz="8600"/>
              <a:t>제목 텍스트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5791200" y="7772400"/>
            <a:ext cx="12801600" cy="594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다섯번째 줄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6154400" y="12821284"/>
            <a:ext cx="4267200" cy="513081"/>
          </a:xfrm>
          <a:prstGeom prst="rect">
            <a:avLst/>
          </a:prstGeom>
          <a:ln w="12700">
            <a:miter lim="400000"/>
          </a:ln>
        </p:spPr>
        <p:txBody>
          <a:bodyPr tIns="91439" bIns="91439" anchor="ctr">
            <a:spAutoFit/>
          </a:bodyPr>
          <a:lstStyle>
            <a:lvl1pPr algn="r" defTabSz="914400">
              <a:defRPr sz="2200">
                <a:solidFill>
                  <a:srgbClr val="888888"/>
                </a:solidFill>
                <a:latin typeface="맑은 고딕"/>
                <a:ea typeface="맑은 고딕"/>
                <a:cs typeface="맑은 고딕"/>
                <a:sym typeface="맑은 고딕"/>
              </a:defRPr>
            </a:lvl1pPr>
          </a:lstStyle>
          <a:p>
            <a:pPr fontAlgn="auto" hangingPunct="1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ern="0"/>
              <a:pPr fontAlgn="auto" hangingPunct="1">
                <a:spcBef>
                  <a:spcPts val="0"/>
                </a:spcBef>
                <a:spcAft>
                  <a:spcPts val="0"/>
                </a:spcAft>
              </a:pPr>
              <a:t>&lt;#&gt;</a:t>
            </a:fld>
            <a:endParaRPr kern="0"/>
          </a:p>
        </p:txBody>
      </p:sp>
      <p:pic>
        <p:nvPicPr>
          <p:cNvPr id="5" name="image1.png" descr="D:\교회관련(박성현 전도사)\2013 어린이 찬양\2013 어린이 PPT\2013어린이 찬양 표지(초록).png"/>
          <p:cNvPicPr/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022947" y="-3"/>
            <a:ext cx="18313056" cy="1373479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8690839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ransition spd="med"/>
  <p:txStyles>
    <p:titleStyle>
      <a:lvl1pPr algn="ctr">
        <a:defRPr sz="8600">
          <a:latin typeface="맑은 고딕"/>
          <a:ea typeface="맑은 고딕"/>
          <a:cs typeface="맑은 고딕"/>
          <a:sym typeface="맑은 고딕"/>
        </a:defRPr>
      </a:lvl1pPr>
      <a:lvl2pPr algn="ctr">
        <a:defRPr sz="8600">
          <a:latin typeface="맑은 고딕"/>
          <a:ea typeface="맑은 고딕"/>
          <a:cs typeface="맑은 고딕"/>
          <a:sym typeface="맑은 고딕"/>
        </a:defRPr>
      </a:lvl2pPr>
      <a:lvl3pPr algn="ctr">
        <a:defRPr sz="8600">
          <a:latin typeface="맑은 고딕"/>
          <a:ea typeface="맑은 고딕"/>
          <a:cs typeface="맑은 고딕"/>
          <a:sym typeface="맑은 고딕"/>
        </a:defRPr>
      </a:lvl3pPr>
      <a:lvl4pPr algn="ctr">
        <a:defRPr sz="8600">
          <a:latin typeface="맑은 고딕"/>
          <a:ea typeface="맑은 고딕"/>
          <a:cs typeface="맑은 고딕"/>
          <a:sym typeface="맑은 고딕"/>
        </a:defRPr>
      </a:lvl4pPr>
      <a:lvl5pPr algn="ctr">
        <a:defRPr sz="8600">
          <a:latin typeface="맑은 고딕"/>
          <a:ea typeface="맑은 고딕"/>
          <a:cs typeface="맑은 고딕"/>
          <a:sym typeface="맑은 고딕"/>
        </a:defRPr>
      </a:lvl5pPr>
      <a:lvl6pPr algn="ctr">
        <a:defRPr sz="8600">
          <a:latin typeface="맑은 고딕"/>
          <a:ea typeface="맑은 고딕"/>
          <a:cs typeface="맑은 고딕"/>
          <a:sym typeface="맑은 고딕"/>
        </a:defRPr>
      </a:lvl6pPr>
      <a:lvl7pPr algn="ctr">
        <a:defRPr sz="8600">
          <a:latin typeface="맑은 고딕"/>
          <a:ea typeface="맑은 고딕"/>
          <a:cs typeface="맑은 고딕"/>
          <a:sym typeface="맑은 고딕"/>
        </a:defRPr>
      </a:lvl7pPr>
      <a:lvl8pPr algn="ctr">
        <a:defRPr sz="8600">
          <a:latin typeface="맑은 고딕"/>
          <a:ea typeface="맑은 고딕"/>
          <a:cs typeface="맑은 고딕"/>
          <a:sym typeface="맑은 고딕"/>
        </a:defRPr>
      </a:lvl8pPr>
      <a:lvl9pPr algn="ctr">
        <a:defRPr sz="8600">
          <a:latin typeface="맑은 고딕"/>
          <a:ea typeface="맑은 고딕"/>
          <a:cs typeface="맑은 고딕"/>
          <a:sym typeface="맑은 고딕"/>
        </a:defRPr>
      </a:lvl9pPr>
    </p:titleStyle>
    <p:bodyStyle>
      <a:lvl1pPr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1pPr>
      <a:lvl2pPr indent="4572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2pPr>
      <a:lvl3pPr indent="9144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3pPr>
      <a:lvl4pPr indent="13716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4pPr>
      <a:lvl5pPr indent="18288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5pPr>
      <a:lvl6pPr indent="22860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6pPr>
      <a:lvl7pPr indent="27432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7pPr>
      <a:lvl8pPr indent="32004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8pPr>
      <a:lvl9pPr indent="36576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9pPr>
    </p:bodyStyle>
    <p:otherStyle>
      <a:lvl1pPr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1pPr>
      <a:lvl2pPr indent="4572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2pPr>
      <a:lvl3pPr indent="9144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3pPr>
      <a:lvl4pPr indent="13716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4pPr>
      <a:lvl5pPr indent="18288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5pPr>
      <a:lvl6pPr indent="22860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6pPr>
      <a:lvl7pPr indent="27432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7pPr>
      <a:lvl8pPr indent="32004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8pPr>
      <a:lvl9pPr indent="36576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97218949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+mj-lt"/>
          <a:ea typeface="+mj-ea"/>
          <a:cs typeface="+mj-cs"/>
          <a:sym typeface="맑은 고딕" pitchFamily="50" charset="-127"/>
        </a:defRPr>
      </a:lvl1pPr>
      <a:lvl2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2pPr>
      <a:lvl3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3pPr>
      <a:lvl4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4pPr>
      <a:lvl5pPr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5pPr>
      <a:lvl6pPr marL="4572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6pPr>
      <a:lvl7pPr marL="9144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7pPr>
      <a:lvl8pPr marL="13716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8pPr>
      <a:lvl9pPr marL="1828800" algn="ctr" rtl="0" fontAlgn="base" hangingPunct="0">
        <a:spcBef>
          <a:spcPct val="0"/>
        </a:spcBef>
        <a:spcAft>
          <a:spcPct val="0"/>
        </a:spcAft>
        <a:defRPr sz="8600">
          <a:solidFill>
            <a:srgbClr val="000000"/>
          </a:solidFill>
          <a:latin typeface="맑은 고딕" pitchFamily="50" charset="-127"/>
          <a:ea typeface="맑은 고딕" pitchFamily="50" charset="-127"/>
          <a:sym typeface="맑은 고딕" pitchFamily="50" charset="-127"/>
        </a:defRPr>
      </a:lvl9pPr>
    </p:titleStyle>
    <p:bodyStyle>
      <a:lvl1pPr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cs typeface="+mn-cs"/>
          <a:sym typeface="맑은 고딕" pitchFamily="50" charset="-127"/>
        </a:defRPr>
      </a:lvl1pPr>
      <a:lvl2pPr indent="4572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2pPr>
      <a:lvl3pPr indent="9144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3pPr>
      <a:lvl4pPr indent="13716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4pPr>
      <a:lvl5pPr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5pPr>
      <a:lvl6pPr marL="4572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6pPr>
      <a:lvl7pPr marL="9144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7pPr>
      <a:lvl8pPr marL="13716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8pPr>
      <a:lvl9pPr marL="1828800" indent="1828800" algn="ctr" rtl="0" fontAlgn="base" hangingPunct="0">
        <a:spcBef>
          <a:spcPts val="700"/>
        </a:spcBef>
        <a:spcAft>
          <a:spcPct val="0"/>
        </a:spcAft>
        <a:defRPr sz="6000">
          <a:solidFill>
            <a:srgbClr val="888888"/>
          </a:solidFill>
          <a:latin typeface="+mn-lt"/>
          <a:ea typeface="+mn-ea"/>
          <a:sym typeface="맑은 고딕" pitchFamily="50" charset="-127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1.xml"/><Relationship Id="rId1" Type="http://schemas.openxmlformats.org/officeDocument/2006/relationships/audio" Target="../media/media1.m4a"/><Relationship Id="rId5" Type="http://schemas.openxmlformats.org/officeDocument/2006/relationships/image" Target="../media/image8.png"/><Relationship Id="rId4" Type="http://schemas.microsoft.com/office/2007/relationships/media" Target="../media/media1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1.xml"/><Relationship Id="rId1" Type="http://schemas.openxmlformats.org/officeDocument/2006/relationships/audio" Target="../media/media1.m4a"/><Relationship Id="rId5" Type="http://schemas.openxmlformats.org/officeDocument/2006/relationships/image" Target="../media/image8.png"/><Relationship Id="rId4" Type="http://schemas.microsoft.com/office/2007/relationships/media" Target="../media/media1.m4a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media" Target="&#4363;&#4451;&#4540;&#4352;&#4449;&#4520;&#4354;&#4449;&#4369;&#4449;&#4527;%20&#4365;&#4449;&#4530;&#4363;&#4467;&#4523;%20&#4352;&#4453;&#4538;.m4a" TargetMode="External"/><Relationship Id="rId3" Type="http://schemas.openxmlformats.org/officeDocument/2006/relationships/audio" Target="&#4370;&#4449;&#4535;&#4361;&#4453;&#4540;&#4361;&#4457;&#4357;&#4469;1.mp3" TargetMode="External"/><Relationship Id="rId7" Type="http://schemas.openxmlformats.org/officeDocument/2006/relationships/image" Target="../media/image24.png"/><Relationship Id="rId12" Type="http://schemas.openxmlformats.org/officeDocument/2006/relationships/image" Target="../media/image7.png"/><Relationship Id="rId2" Type="http://schemas.openxmlformats.org/officeDocument/2006/relationships/audio" Target="&#4364;&#4469;&#4364;&#4469;&#4523;.mp3" TargetMode="External"/><Relationship Id="rId16" Type="http://schemas.microsoft.com/office/2007/relationships/media" Target="&#4370;&#4449;&#4535;&#4361;&#4453;&#4540;&#4361;&#4457;&#4357;&#4469;1.mp3" TargetMode="External"/><Relationship Id="rId1" Type="http://schemas.openxmlformats.org/officeDocument/2006/relationships/audio" Target="&#4363;&#4451;&#4540;&#4352;&#4449;&#4520;&#4354;&#4449;&#4369;&#4449;&#4527;%20&#4365;&#4449;&#4530;&#4363;&#4467;&#4523;%20&#4352;&#4453;&#4538;.m4a" TargetMode="External"/><Relationship Id="rId6" Type="http://schemas.openxmlformats.org/officeDocument/2006/relationships/image" Target="../media/image4.jpeg"/><Relationship Id="rId11" Type="http://schemas.openxmlformats.org/officeDocument/2006/relationships/image" Target="../media/image11.png"/><Relationship Id="rId5" Type="http://schemas.openxmlformats.org/officeDocument/2006/relationships/notesSlide" Target="../notesSlides/notesSlide12.xml"/><Relationship Id="rId15" Type="http://schemas.microsoft.com/office/2007/relationships/media" Target="&#4364;&#4469;&#4364;&#4469;&#4523;.mp3" TargetMode="Externa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9.png"/><Relationship Id="rId1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microsoft.com/office/2007/relationships/media" Target="&#4353;&#4462;&#4535;&#4352;&#4458;%20&#4359;&#4469;&#4364;&#4453;&#4523;(intro).mp3" TargetMode="External"/><Relationship Id="rId2" Type="http://schemas.openxmlformats.org/officeDocument/2006/relationships/slideLayout" Target="../slideLayouts/slideLayout13.xml"/><Relationship Id="rId1" Type="http://schemas.openxmlformats.org/officeDocument/2006/relationships/audio" Target="&#4353;&#4462;&#4535;&#4352;&#4458;%20&#4359;&#4469;&#4364;&#4453;&#4523;(intro).mp3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1.xml"/><Relationship Id="rId1" Type="http://schemas.openxmlformats.org/officeDocument/2006/relationships/audio" Target="../media/media1.m4a"/><Relationship Id="rId5" Type="http://schemas.openxmlformats.org/officeDocument/2006/relationships/image" Target="../media/image8.png"/><Relationship Id="rId4" Type="http://schemas.microsoft.com/office/2007/relationships/media" Target="../media/media1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584200"/>
            <a:r>
              <a:rPr lang="ja-JP" altLang="en-US" sz="7000" dirty="0" smtClean="0">
                <a:solidFill>
                  <a:srgbClr val="FFFFFF"/>
                </a:solidFill>
                <a:latin typeface="ＭＳ Ｐゴシック" pitchFamily="50" charset="-128"/>
                <a:ea typeface="ＭＳ Ｐゴシック" pitchFamily="50" charset="-128"/>
              </a:rPr>
              <a:t>レムナントが　しるべき</a:t>
            </a:r>
            <a:r>
              <a:rPr lang="en-US" altLang="ja-JP" sz="7000" dirty="0" smtClean="0">
                <a:solidFill>
                  <a:srgbClr val="FFFFFF"/>
                </a:solidFill>
                <a:latin typeface="ＭＳ Ｐゴシック" pitchFamily="50" charset="-128"/>
                <a:ea typeface="ＭＳ Ｐゴシック" pitchFamily="50" charset="-128"/>
              </a:rPr>
              <a:t/>
            </a:r>
            <a:br>
              <a:rPr lang="en-US" altLang="ja-JP" sz="7000" dirty="0" smtClean="0">
                <a:solidFill>
                  <a:srgbClr val="FFFFFF"/>
                </a:solidFill>
                <a:latin typeface="ＭＳ Ｐゴシック" pitchFamily="50" charset="-128"/>
                <a:ea typeface="ＭＳ Ｐゴシック" pitchFamily="50" charset="-128"/>
              </a:rPr>
            </a:br>
            <a:r>
              <a:rPr lang="ja-JP" altLang="en-US" sz="7000" dirty="0" smtClean="0">
                <a:solidFill>
                  <a:srgbClr val="FFFFFF"/>
                </a:solidFill>
                <a:latin typeface="ＭＳ Ｐゴシック" pitchFamily="50" charset="-128"/>
                <a:ea typeface="ＭＳ Ｐゴシック" pitchFamily="50" charset="-128"/>
              </a:rPr>
              <a:t>ヨシュアき</a:t>
            </a:r>
            <a:endParaRPr lang="ko-KR" sz="1800" dirty="0">
              <a:latin typeface="KT&amp;G 상상제목 B" panose="02000300000000000000" pitchFamily="2" charset="-127"/>
              <a:ea typeface="KT&amp;G 상상제목 B" panose="02000300000000000000" pitchFamily="2" charset="-127"/>
              <a:sym typeface="Apple SD 산돌고딕 Neo 옅은체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불말 불병거 하늘군대 천사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-57150"/>
            <a:ext cx="24384000" cy="589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53174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4" name="Picture 2" descr="학교 가는 렘넌트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721850" y="3771900"/>
            <a:ext cx="4938713" cy="994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아론의 지팡이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424988" y="1325563"/>
            <a:ext cx="5532437" cy="1106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9" name="Group 1"/>
          <p:cNvGrpSpPr>
            <a:grpSpLocks/>
          </p:cNvGrpSpPr>
          <p:nvPr/>
        </p:nvGrpSpPr>
        <p:grpSpPr bwMode="auto">
          <a:xfrm>
            <a:off x="2159000" y="1104900"/>
            <a:ext cx="7429500" cy="6591300"/>
            <a:chOff x="0" y="0"/>
            <a:chExt cx="7430265" cy="6591000"/>
          </a:xfrm>
        </p:grpSpPr>
        <p:pic>
          <p:nvPicPr>
            <p:cNvPr id="22530" name="Picture 2" descr="돌판 십계명 2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3616" y="0"/>
              <a:ext cx="4556649" cy="659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2531" name="Picture 3" descr="돌판 십계명 1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556648" cy="659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22532" name="Picture 4" descr="항아리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3690600" y="1050925"/>
            <a:ext cx="8834438" cy="579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3" name="Picture 5" descr="아론의 지팡이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499600" y="5986463"/>
            <a:ext cx="3614738" cy="722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4" name="Picture 6" descr="언약궤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242050" y="1847850"/>
            <a:ext cx="11899900" cy="8407400"/>
          </a:xfrm>
          <a:prstGeom prst="rect">
            <a:avLst/>
          </a:prstGeom>
          <a:noFill/>
          <a:ln>
            <a:noFill/>
          </a:ln>
          <a:effectLst>
            <a:outerShdw blurRad="101600" dist="147718" dir="13804589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AutoShape 1"/>
          <p:cNvSpPr>
            <a:spLocks/>
          </p:cNvSpPr>
          <p:nvPr/>
        </p:nvSpPr>
        <p:spPr bwMode="auto">
          <a:xfrm>
            <a:off x="1387824" y="5980660"/>
            <a:ext cx="21605378" cy="17502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>
            <a:outerShdw blurRad="1905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977951">
              <a:defRPr/>
            </a:pP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エリコ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を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　まいにち　まわ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る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よう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に</a:t>
            </a:r>
            <a:endParaRPr lang="en-US" altLang="ja-JP" sz="96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 defTabSz="977951">
              <a:defRPr/>
            </a:pP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めい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じられた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　りゆう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が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あります</a:t>
            </a:r>
            <a:endParaRPr lang="en-US" altLang="ko-KR" sz="112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ＭＳ Ｐゴシック" pitchFamily="50" charset="-128"/>
              <a:sym typeface="KT&amp;G SangSangTitleOTF" charset="0"/>
            </a:endParaRPr>
          </a:p>
        </p:txBody>
      </p:sp>
      <p:sp>
        <p:nvSpPr>
          <p:cNvPr id="21506" name="AutoShape 2"/>
          <p:cNvSpPr>
            <a:spLocks/>
          </p:cNvSpPr>
          <p:nvPr/>
        </p:nvSpPr>
        <p:spPr bwMode="auto">
          <a:xfrm>
            <a:off x="848324" y="330398"/>
            <a:ext cx="2729507" cy="37147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977951"/>
            <a:r>
              <a:rPr lang="en-US" altLang="ko-KR" sz="33500" dirty="0" smtClean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SangSangTitleOTF" charset="0"/>
              </a:rPr>
              <a:t>2</a:t>
            </a:r>
            <a:endParaRPr lang="ko-KR" altLang="ko-KR" sz="6400" dirty="0">
              <a:solidFill>
                <a:srgbClr val="FFFFFF">
                  <a:lumMod val="50000"/>
                </a:srgbClr>
              </a:solidFill>
              <a:latin typeface="KT&amp;G 상상제목 B" pitchFamily="2" charset="-127"/>
              <a:ea typeface="KT&amp;G 상상제목 B" pitchFamily="2" charset="-127"/>
            </a:endParaRPr>
          </a:p>
        </p:txBody>
      </p:sp>
      <p:pic>
        <p:nvPicPr>
          <p:cNvPr id="21507" name="harp.mp3" descr="harp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115145" y="5763583"/>
            <a:ext cx="3095625" cy="117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31611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8" fill="hold"/>
                                        <p:tgtEl>
                                          <p:spTgt spid="215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1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1507"/>
                </p:tgtEl>
              </p:cMediaNode>
            </p:audio>
          </p:childTnLst>
        </p:cTn>
      </p:par>
    </p:tnLst>
    <p:bldLst>
      <p:bldP spid="21505" grpId="0"/>
      <p:bldP spid="2150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여호수아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162925" y="3565525"/>
            <a:ext cx="8413750" cy="10199688"/>
          </a:xfrm>
          <a:prstGeom prst="rect">
            <a:avLst/>
          </a:prstGeom>
          <a:noFill/>
          <a:ln>
            <a:noFill/>
          </a:ln>
          <a:effectLst>
            <a:outerShdw blurRad="101600" dist="147718" dir="13804589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AutoShape 1"/>
          <p:cNvSpPr>
            <a:spLocks/>
          </p:cNvSpPr>
          <p:nvPr/>
        </p:nvSpPr>
        <p:spPr bwMode="auto">
          <a:xfrm>
            <a:off x="1387824" y="5980660"/>
            <a:ext cx="21605378" cy="17502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>
            <a:outerShdw blurRad="1905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977951">
              <a:defRPr/>
            </a:pPr>
            <a:r>
              <a:rPr lang="ja-JP" altLang="en-US" sz="11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KT&amp;G SangSangTitleOTF" charset="0"/>
              </a:rPr>
              <a:t>エリコを　くずす　ちからです</a:t>
            </a:r>
            <a:endParaRPr lang="en-US" altLang="ko-KR" sz="112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itchFamily="50" charset="-128"/>
              <a:ea typeface="ＭＳ Ｐゴシック" pitchFamily="50" charset="-128"/>
              <a:sym typeface="KT&amp;G SangSangTitleOTF" charset="0"/>
            </a:endParaRPr>
          </a:p>
        </p:txBody>
      </p:sp>
      <p:sp>
        <p:nvSpPr>
          <p:cNvPr id="21506" name="AutoShape 2"/>
          <p:cNvSpPr>
            <a:spLocks/>
          </p:cNvSpPr>
          <p:nvPr/>
        </p:nvSpPr>
        <p:spPr bwMode="auto">
          <a:xfrm>
            <a:off x="848324" y="330398"/>
            <a:ext cx="2729507" cy="37147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977951"/>
            <a:r>
              <a:rPr lang="en-US" altLang="ko-KR" sz="33500" dirty="0" smtClean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SangSangTitleOTF" charset="0"/>
              </a:rPr>
              <a:t>3</a:t>
            </a:r>
            <a:endParaRPr lang="ko-KR" altLang="ko-KR" sz="6400" dirty="0">
              <a:solidFill>
                <a:srgbClr val="FFFFFF">
                  <a:lumMod val="50000"/>
                </a:srgbClr>
              </a:solidFill>
              <a:latin typeface="KT&amp;G 상상제목 B" pitchFamily="2" charset="-127"/>
              <a:ea typeface="KT&amp;G 상상제목 B" pitchFamily="2" charset="-127"/>
            </a:endParaRPr>
          </a:p>
        </p:txBody>
      </p:sp>
      <p:pic>
        <p:nvPicPr>
          <p:cNvPr id="21507" name="harp.mp3" descr="harp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115145" y="5763583"/>
            <a:ext cx="3095625" cy="117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7651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8" fill="hold"/>
                                        <p:tgtEl>
                                          <p:spTgt spid="215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1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1507"/>
                </p:tgtEl>
              </p:cMediaNode>
            </p:audio>
          </p:childTnLst>
        </p:cTn>
      </p:par>
    </p:tnLst>
    <p:bldLst>
      <p:bldP spid="21505" grpId="0"/>
      <p:bldP spid="2150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pasted-image.ti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24382413" cy="137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2" name="Picture 2" descr="흙 바닥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9815513"/>
            <a:ext cx="24384000" cy="979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3" name="Picture 3" descr="여리고 2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01600" y="-34925"/>
            <a:ext cx="24587200" cy="1248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4" name="Picture 4" descr="나팔 제사장 2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06950" y="3589338"/>
            <a:ext cx="5422900" cy="1087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5" name="Picture 5" descr="나팔 제사장 3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373813" y="4337050"/>
            <a:ext cx="5203825" cy="1054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6" name="Picture 6" descr="나팔 제사장 1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499350" y="5203825"/>
            <a:ext cx="5630863" cy="949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7" name="Picture 7" descr="언약궤 멘 제사장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7463" y="5622925"/>
            <a:ext cx="5535613" cy="793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8" name="양각나팔 짧은 것.m4a" descr="양각나팔 짧은 것.m4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link="rId13"/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97113" y="4425950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9" name="지진.mp3" descr="지진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link="rId15"/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8362950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10" name="함성소리1.mp3" descr="함성소리1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xmlns="" r:link="rId16"/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60663" y="6383338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56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256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256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</p:cTn>
                <p:tgtEl>
                  <p:spTgt spid="25608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6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256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8"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</p:cTn>
                <p:tgtEl>
                  <p:spTgt spid="25610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6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56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10"/>
                  </p:tgtEl>
                </p:cond>
              </p:nextCondLst>
            </p:seq>
            <p:audio>
              <p:cMediaNode vol="80000" showWhenStopped="0">
                <p:cTn id="46" fill="hold" display="0">
                  <p:stCondLst>
                    <p:cond delay="indefinite"/>
                  </p:stCondLst>
                </p:cTn>
                <p:tgtEl>
                  <p:spTgt spid="25609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56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256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49" name="Group 1"/>
          <p:cNvGrpSpPr>
            <a:grpSpLocks/>
          </p:cNvGrpSpPr>
          <p:nvPr/>
        </p:nvGrpSpPr>
        <p:grpSpPr bwMode="auto">
          <a:xfrm>
            <a:off x="58738" y="-2362200"/>
            <a:ext cx="24264937" cy="18440400"/>
            <a:chOff x="0" y="0"/>
            <a:chExt cx="24265268" cy="18441058"/>
          </a:xfrm>
        </p:grpSpPr>
        <p:pic>
          <p:nvPicPr>
            <p:cNvPr id="27650" name="Picture 2" descr="샤방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4265268" cy="184410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7651" name="Picture 3" descr="선지자 예수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6503" y="2716236"/>
              <a:ext cx="17432261" cy="137160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6233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27652" name="Picture 4" descr="기도하는 여자 렘넌트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464800" y="6391275"/>
            <a:ext cx="3452813" cy="718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10"/>
          <p:cNvSpPr/>
          <p:nvPr/>
        </p:nvSpPr>
        <p:spPr>
          <a:xfrm>
            <a:off x="7449517" y="1096630"/>
            <a:ext cx="9484968" cy="2123658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600">
                <a:latin typeface="RixGureumpang M"/>
                <a:ea typeface="RixGureumpang M"/>
                <a:cs typeface="RixGureumpang M"/>
                <a:sym typeface="RixGureumpang M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lang="ja-JP" altLang="en-US" sz="13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もくそうしよう</a:t>
            </a:r>
            <a:endParaRPr sz="13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5" name="Shape 111"/>
          <p:cNvSpPr/>
          <p:nvPr/>
        </p:nvSpPr>
        <p:spPr>
          <a:xfrm rot="21600000">
            <a:off x="2431872" y="5380812"/>
            <a:ext cx="19520256" cy="5170646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lnSpc>
                <a:spcPct val="14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8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  <a:cs typeface="NVmotoong M"/>
                <a:sym typeface="NVmotoong M"/>
              </a:rPr>
              <a:t>けいやくの　はこに　ついていく　</a:t>
            </a:r>
            <a:endParaRPr lang="en-US" altLang="ja-JP" sz="8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itchFamily="50" charset="-128"/>
              <a:ea typeface="ＭＳ Ｐゴシック" pitchFamily="50" charset="-128"/>
              <a:cs typeface="NVmotoong M"/>
              <a:sym typeface="NVmotoong M"/>
            </a:endParaRPr>
          </a:p>
          <a:p>
            <a:pPr>
              <a:lnSpc>
                <a:spcPct val="14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8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  <a:cs typeface="NVmotoong M"/>
                <a:sym typeface="NVmotoong M"/>
              </a:rPr>
              <a:t>りゆうが　あります</a:t>
            </a:r>
            <a:endParaRPr lang="ja-JP" altLang="en-US" sz="8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itchFamily="50" charset="-128"/>
              <a:ea typeface="ＭＳ Ｐゴシック" pitchFamily="50" charset="-128"/>
              <a:cs typeface="NVmotoong M"/>
              <a:sym typeface="NVmotoong M"/>
            </a:endParaRPr>
          </a:p>
          <a:p>
            <a:pPr>
              <a:lnSpc>
                <a:spcPct val="14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80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  <a:cs typeface="NVmotoong M"/>
                <a:sym typeface="NVmotoong M"/>
              </a:rPr>
              <a:t>エリコは　いつ　くずれたのでしょうか</a:t>
            </a:r>
            <a:endParaRPr sz="8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itchFamily="50" charset="-128"/>
              <a:ea typeface="ＭＳ Ｐゴシック" pitchFamily="50" charset="-128"/>
              <a:cs typeface="NVmotoong M"/>
              <a:sym typeface="NVmotoong M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6499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pasted-image.t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flipH="1">
            <a:off x="0" y="-31750"/>
            <a:ext cx="24382413" cy="137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6" name="Picture 2" descr="여리고 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flipH="1">
            <a:off x="-101600" y="614363"/>
            <a:ext cx="24587200" cy="1248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7" name="Picture 3" descr="흙 바닥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flipH="1">
            <a:off x="0" y="10091738"/>
            <a:ext cx="24384000" cy="979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8" name="Picture 4" descr="언약궤 멘 제사장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flipH="1">
            <a:off x="20012025" y="7291388"/>
            <a:ext cx="4386263" cy="628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9" name="꿈과 비전(intro).mp3" descr="꿈과 비전(intro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link="rId7"/>
              </p:ext>
            </p:ext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987675" y="850900"/>
            <a:ext cx="165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6150" name="Group 6"/>
          <p:cNvGrpSpPr>
            <a:grpSpLocks/>
          </p:cNvGrpSpPr>
          <p:nvPr/>
        </p:nvGrpSpPr>
        <p:grpSpPr bwMode="auto">
          <a:xfrm>
            <a:off x="-1033463" y="-1799134"/>
            <a:ext cx="25460326" cy="10772180"/>
            <a:chOff x="0" y="-870599"/>
            <a:chExt cx="25461596" cy="10774071"/>
          </a:xfrm>
        </p:grpSpPr>
        <p:sp>
          <p:nvSpPr>
            <p:cNvPr id="6151" name="Rectangle 7"/>
            <p:cNvSpPr>
              <a:spLocks/>
            </p:cNvSpPr>
            <p:nvPr/>
          </p:nvSpPr>
          <p:spPr bwMode="auto">
            <a:xfrm>
              <a:off x="4614295" y="930426"/>
              <a:ext cx="20847301" cy="4552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ko-KR" altLang="ko-KR" sz="3200">
                <a:effectLst>
                  <a:outerShdw blurRad="38100" dist="38100" dir="2700000" algn="tl">
                    <a:srgbClr val="C0C0C0"/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grpSp>
          <p:nvGrpSpPr>
            <p:cNvPr id="6152" name="Group 8"/>
            <p:cNvGrpSpPr>
              <a:grpSpLocks/>
            </p:cNvGrpSpPr>
            <p:nvPr/>
          </p:nvGrpSpPr>
          <p:grpSpPr bwMode="auto">
            <a:xfrm>
              <a:off x="0" y="-870599"/>
              <a:ext cx="6670473" cy="10774071"/>
              <a:chOff x="0" y="-870600"/>
              <a:chExt cx="6670473" cy="10774071"/>
            </a:xfrm>
          </p:grpSpPr>
          <p:sp>
            <p:nvSpPr>
              <p:cNvPr id="6153" name="AutoShape 9"/>
              <p:cNvSpPr>
                <a:spLocks/>
              </p:cNvSpPr>
              <p:nvPr/>
            </p:nvSpPr>
            <p:spPr bwMode="auto">
              <a:xfrm>
                <a:off x="0" y="899010"/>
                <a:ext cx="5935505" cy="682195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9711" y="20882"/>
                    </a:moveTo>
                    <a:lnTo>
                      <a:pt x="12487" y="14778"/>
                    </a:lnTo>
                    <a:lnTo>
                      <a:pt x="20203" y="9995"/>
                    </a:lnTo>
                    <a:lnTo>
                      <a:pt x="21600" y="4015"/>
                    </a:lnTo>
                    <a:lnTo>
                      <a:pt x="17447" y="1375"/>
                    </a:lnTo>
                    <a:lnTo>
                      <a:pt x="17248" y="27"/>
                    </a:lnTo>
                    <a:lnTo>
                      <a:pt x="0" y="0"/>
                    </a:lnTo>
                    <a:lnTo>
                      <a:pt x="273" y="21600"/>
                    </a:lnTo>
                    <a:lnTo>
                      <a:pt x="11581" y="21600"/>
                    </a:lnTo>
                    <a:lnTo>
                      <a:pt x="9711" y="208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endParaRPr lang="ko-KR" altLang="ko-KR" sz="3200"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</p:txBody>
          </p:sp>
          <p:sp>
            <p:nvSpPr>
              <p:cNvPr id="6154" name="Rectangle 10"/>
              <p:cNvSpPr>
                <a:spLocks/>
              </p:cNvSpPr>
              <p:nvPr/>
            </p:nvSpPr>
            <p:spPr bwMode="auto">
              <a:xfrm>
                <a:off x="1155868" y="-870600"/>
                <a:ext cx="5514605" cy="107740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l"/>
                <a:r>
                  <a:rPr lang="ko-KR" altLang="ko-KR" sz="70000" b="1" dirty="0">
                    <a:solidFill>
                      <a:srgbClr val="FF9300"/>
                    </a:solidFill>
                    <a:latin typeface="HY견고딕" panose="02030600000101010101" pitchFamily="18" charset="-127"/>
                    <a:ea typeface="HY견고딕" panose="02030600000101010101" pitchFamily="18" charset="-127"/>
                    <a:cs typeface="Asia태고딕" charset="0"/>
                    <a:sym typeface="Asia태고딕" charset="0"/>
                  </a:rPr>
                  <a:t>2</a:t>
                </a:r>
                <a:endParaRPr lang="ko-KR" altLang="ko-KR" sz="1800" dirty="0">
                  <a:solidFill>
                    <a:srgbClr val="00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  <a:cs typeface="Asia태고딕" charset="0"/>
                  <a:sym typeface="Asia태고딕" charset="0"/>
                </a:endParaRPr>
              </a:p>
            </p:txBody>
          </p:sp>
        </p:grpSp>
      </p:grpSp>
      <p:sp>
        <p:nvSpPr>
          <p:cNvPr id="6155" name="Rectangle 11"/>
          <p:cNvSpPr>
            <a:spLocks/>
          </p:cNvSpPr>
          <p:nvPr/>
        </p:nvSpPr>
        <p:spPr bwMode="auto">
          <a:xfrm>
            <a:off x="7135813" y="1507033"/>
            <a:ext cx="13862769" cy="1538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ja-JP" altLang="en-US" sz="10000" dirty="0" smtClean="0">
                <a:solidFill>
                  <a:srgbClr val="000000"/>
                </a:solidFill>
                <a:latin typeface="ＭＳ Ｐゴシック" pitchFamily="50" charset="-128"/>
                <a:ea typeface="ＭＳ Ｐゴシック" pitchFamily="50" charset="-128"/>
                <a:sym typeface="Apple SD 산돌고딕 Neo 강한 볼드체" charset="0"/>
              </a:rPr>
              <a:t>けいやくの　はこと　エリコ</a:t>
            </a:r>
            <a:endParaRPr lang="ko-KR" sz="10000" dirty="0">
              <a:solidFill>
                <a:srgbClr val="000000"/>
              </a:solidFill>
              <a:latin typeface="ＭＳ Ｐゴシック" pitchFamily="50" charset="-128"/>
              <a:ea typeface="KT&amp;G 상상제목 B" panose="02000300000000000000" pitchFamily="2" charset="-127"/>
              <a:sym typeface="Apple SD 산돌고딕 Neo 강한 볼드체" charset="0"/>
            </a:endParaRPr>
          </a:p>
        </p:txBody>
      </p:sp>
      <p:sp>
        <p:nvSpPr>
          <p:cNvPr id="6156" name="Rectangle 12"/>
          <p:cNvSpPr>
            <a:spLocks/>
          </p:cNvSpPr>
          <p:nvPr/>
        </p:nvSpPr>
        <p:spPr bwMode="auto">
          <a:xfrm>
            <a:off x="5090438" y="4426245"/>
            <a:ext cx="2709074" cy="322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/>
            <a:r>
              <a:rPr lang="ja-JP" altLang="en-US" sz="20000" dirty="0" smtClean="0">
                <a:solidFill>
                  <a:srgbClr val="FF9300"/>
                </a:solidFill>
                <a:latin typeface="ＭＳ Ｐゴシック" pitchFamily="50" charset="-128"/>
                <a:ea typeface="ＭＳ Ｐゴシック" pitchFamily="50" charset="-128"/>
                <a:sym typeface="Asia태고딕" charset="0"/>
              </a:rPr>
              <a:t>か</a:t>
            </a:r>
            <a:endParaRPr lang="ko-KR" sz="1800" dirty="0">
              <a:solidFill>
                <a:srgbClr val="000000"/>
              </a:solidFill>
              <a:latin typeface="ＭＳ Ｐゴシック" pitchFamily="50" charset="-128"/>
              <a:ea typeface="HY견고딕" panose="02030600000101010101" pitchFamily="18" charset="-127"/>
              <a:sym typeface="Asia태고딕" charset="0"/>
            </a:endParaRPr>
          </a:p>
        </p:txBody>
      </p:sp>
      <p:pic>
        <p:nvPicPr>
          <p:cNvPr id="6157" name="Picture 13" descr="나팔 제사장 2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flipH="1">
            <a:off x="12815888" y="3213100"/>
            <a:ext cx="5421312" cy="1087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8" name="Picture 14" descr="나팔 제사장 3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flipH="1">
            <a:off x="14382750" y="3960813"/>
            <a:ext cx="5202238" cy="1054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9" name="Picture 15" descr="나팔 제사장 1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flipH="1">
            <a:off x="15508288" y="4827588"/>
            <a:ext cx="5630862" cy="949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1" presetID="7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7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7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23" presetClass="entr" presetSubtype="32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9" fill="hold" display="0">
                  <p:stCondLst>
                    <p:cond delay="indefinite"/>
                  </p:stCondLst>
                </p:cTn>
                <p:tgtEl>
                  <p:spTgt spid="6149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61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</p:childTnLst>
        </p:cTn>
      </p:par>
    </p:tnLst>
    <p:bldLst>
      <p:bldP spid="6155" grpId="0" autoUpdateAnimBg="0"/>
      <p:bldP spid="615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/>
          </p:cNvSpPr>
          <p:nvPr/>
        </p:nvSpPr>
        <p:spPr bwMode="auto">
          <a:xfrm>
            <a:off x="628650" y="1081683"/>
            <a:ext cx="8765220" cy="1846659"/>
          </a:xfrm>
          <a:prstGeom prst="rect">
            <a:avLst/>
          </a:prstGeom>
          <a:noFill/>
          <a:ln>
            <a:noFill/>
          </a:ln>
          <a:effectLst>
            <a:outerShdw blurRad="63500" dist="84370" dir="2299563" algn="ctr" rotWithShape="0">
              <a:srgbClr val="000000">
                <a:alpha val="5514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indent="355600">
              <a:defRPr sz="5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1pPr>
            <a:lvl2pPr>
              <a:defRPr sz="5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2pPr>
            <a:lvl3pPr>
              <a:defRPr sz="5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3pPr>
            <a:lvl4pPr>
              <a:defRPr sz="5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4pPr>
            <a:lvl5pPr>
              <a:defRPr sz="5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5pPr>
            <a:lvl6pPr marL="457200" indent="914400" algn="ctr" defTabSz="58420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6pPr>
            <a:lvl7pPr marL="914400" indent="914400" algn="ctr" defTabSz="58420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7pPr>
            <a:lvl8pPr marL="1371600" indent="914400" algn="ctr" defTabSz="58420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8pPr>
            <a:lvl9pPr marL="1828800" indent="914400" algn="ctr" defTabSz="58420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9pPr>
          </a:lstStyle>
          <a:p>
            <a:pPr algn="l"/>
            <a:r>
              <a:rPr lang="ja-JP" altLang="en-US" sz="1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itchFamily="50" charset="-128"/>
                <a:ea typeface="ＭＳ Ｐゴシック" pitchFamily="50" charset="-128"/>
                <a:sym typeface="Apple SD 산돌고딕 Neo 강한 볼드체" charset="0"/>
              </a:rPr>
              <a:t>ヨシュア</a:t>
            </a:r>
            <a:r>
              <a:rPr lang="ko-KR" sz="1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anose="02000300000000000000" pitchFamily="2" charset="-127"/>
                <a:ea typeface="KT&amp;G 상상제목 B" panose="02000300000000000000" pitchFamily="2" charset="-127"/>
                <a:sym typeface="Apple SD 산돌고딕 Neo 강한 볼드체" charset="0"/>
              </a:rPr>
              <a:t> </a:t>
            </a:r>
            <a:r>
              <a:rPr lang="ko-KR" altLang="ko-KR" sz="12000" dirty="0"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anose="02000300000000000000" pitchFamily="2" charset="-127"/>
                <a:ea typeface="KT&amp;G 상상제목 B" panose="02000300000000000000" pitchFamily="2" charset="-127"/>
                <a:cs typeface="Apple SD 산돌고딕 Neo 강한 볼드체" charset="0"/>
                <a:sym typeface="Apple SD 산돌고딕 Neo 강한 볼드체" charset="0"/>
              </a:rPr>
              <a:t>6:10</a:t>
            </a:r>
            <a:endParaRPr lang="ko-KR" altLang="ko-KR" sz="1800" dirty="0">
              <a:solidFill>
                <a:srgbClr val="000000"/>
              </a:solidFill>
              <a:latin typeface="KT&amp;G 상상제목 B" panose="02000300000000000000" pitchFamily="2" charset="-127"/>
              <a:ea typeface="KT&amp;G 상상제목 B" panose="02000300000000000000" pitchFamily="2" charset="-127"/>
              <a:cs typeface="Apple SD 산돌고딕 Neo 강한 볼드체" charset="0"/>
              <a:sym typeface="Apple SD 산돌고딕 Neo 강한 볼드체" charset="0"/>
            </a:endParaRPr>
          </a:p>
        </p:txBody>
      </p:sp>
      <p:sp>
        <p:nvSpPr>
          <p:cNvPr id="7170" name="Rectangle 2"/>
          <p:cNvSpPr>
            <a:spLocks/>
          </p:cNvSpPr>
          <p:nvPr/>
        </p:nvSpPr>
        <p:spPr bwMode="auto">
          <a:xfrm>
            <a:off x="1174776" y="2897560"/>
            <a:ext cx="22105937" cy="9694962"/>
          </a:xfrm>
          <a:prstGeom prst="rect">
            <a:avLst/>
          </a:prstGeom>
          <a:noFill/>
          <a:ln>
            <a:noFill/>
          </a:ln>
          <a:effectLst>
            <a:outerShdw blurRad="63500" dist="84370" dir="2299563" algn="ctr" rotWithShape="0">
              <a:srgbClr val="000000">
                <a:alpha val="5514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indent="355600">
              <a:defRPr sz="5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1pPr>
            <a:lvl2pPr>
              <a:defRPr sz="5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2pPr>
            <a:lvl3pPr>
              <a:defRPr sz="5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3pPr>
            <a:lvl4pPr>
              <a:defRPr sz="5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4pPr>
            <a:lvl5pPr>
              <a:defRPr sz="5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5pPr>
            <a:lvl6pPr marL="457200" indent="914400" algn="ctr" defTabSz="58420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6pPr>
            <a:lvl7pPr marL="914400" indent="914400" algn="ctr" defTabSz="58420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7pPr>
            <a:lvl8pPr marL="1371600" indent="914400" algn="ctr" defTabSz="58420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8pPr>
            <a:lvl9pPr marL="1828800" indent="914400" algn="ctr" defTabSz="58420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rgbClr val="FFFFFF"/>
                </a:solidFill>
                <a:latin typeface="Apple SD 산돌고딕 Neo 옅은체" charset="0"/>
                <a:ea typeface="Apple SD 산돌고딕 Neo 옅은체" charset="0"/>
                <a:cs typeface="Apple SD 산돌고딕 Neo 옅은체" charset="0"/>
                <a:sym typeface="Apple SD 산돌고딕 Neo 옅은체" charset="0"/>
              </a:defRPr>
            </a:lvl9pPr>
          </a:lstStyle>
          <a:p>
            <a:r>
              <a:rPr lang="ja-JP" altLang="ja-JP" sz="9000" dirty="0" smtClean="0">
                <a:latin typeface="ＭＳ Ｐゴシック" pitchFamily="50" charset="-128"/>
                <a:ea typeface="ＭＳ Ｐゴシック" pitchFamily="50" charset="-128"/>
              </a:rPr>
              <a:t>ヨシュア</a:t>
            </a:r>
            <a:r>
              <a:rPr lang="ja-JP" altLang="ja-JP" sz="9000" dirty="0" smtClean="0">
                <a:latin typeface="ＭＳ Ｐゴシック" pitchFamily="50" charset="-128"/>
                <a:ea typeface="ＭＳ Ｐゴシック" pitchFamily="50" charset="-128"/>
              </a:rPr>
              <a:t>は</a:t>
            </a:r>
            <a:r>
              <a:rPr lang="ja-JP" altLang="en-US" sz="9000" dirty="0" smtClean="0">
                <a:latin typeface="ＭＳ Ｐゴシック" pitchFamily="50" charset="-128"/>
                <a:ea typeface="ＭＳ Ｐゴシック" pitchFamily="50" charset="-128"/>
              </a:rPr>
              <a:t>　たみ</a:t>
            </a:r>
            <a:r>
              <a:rPr lang="ja-JP" altLang="ja-JP" sz="9000" dirty="0" smtClean="0">
                <a:latin typeface="ＭＳ Ｐゴシック" pitchFamily="50" charset="-128"/>
                <a:ea typeface="ＭＳ Ｐゴシック" pitchFamily="50" charset="-128"/>
              </a:rPr>
              <a:t>に</a:t>
            </a:r>
            <a:r>
              <a:rPr lang="ja-JP" altLang="en-US" sz="9000" dirty="0" smtClean="0">
                <a:latin typeface="ＭＳ Ｐゴシック" pitchFamily="50" charset="-128"/>
                <a:ea typeface="ＭＳ Ｐゴシック" pitchFamily="50" charset="-128"/>
              </a:rPr>
              <a:t>　めい</a:t>
            </a:r>
            <a:r>
              <a:rPr lang="ja-JP" altLang="ja-JP" sz="9000" dirty="0" smtClean="0">
                <a:latin typeface="ＭＳ Ｐゴシック" pitchFamily="50" charset="-128"/>
                <a:ea typeface="ＭＳ Ｐゴシック" pitchFamily="50" charset="-128"/>
              </a:rPr>
              <a:t>じて</a:t>
            </a:r>
            <a:r>
              <a:rPr lang="ja-JP" altLang="en-US" sz="9000" dirty="0" smtClean="0">
                <a:latin typeface="ＭＳ Ｐゴシック" pitchFamily="50" charset="-128"/>
                <a:ea typeface="ＭＳ Ｐゴシック" pitchFamily="50" charset="-128"/>
              </a:rPr>
              <a:t>　い</a:t>
            </a:r>
            <a:r>
              <a:rPr lang="ja-JP" altLang="ja-JP" sz="9000" dirty="0" smtClean="0">
                <a:latin typeface="ＭＳ Ｐゴシック" pitchFamily="50" charset="-128"/>
                <a:ea typeface="ＭＳ Ｐゴシック" pitchFamily="50" charset="-128"/>
              </a:rPr>
              <a:t>った。</a:t>
            </a:r>
            <a:endParaRPr lang="en-US" altLang="ja-JP" sz="90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ja-JP" sz="9000" dirty="0" smtClean="0">
                <a:latin typeface="ＭＳ Ｐゴシック" pitchFamily="50" charset="-128"/>
                <a:ea typeface="ＭＳ Ｐゴシック" pitchFamily="50" charset="-128"/>
              </a:rPr>
              <a:t>「</a:t>
            </a:r>
            <a:r>
              <a:rPr lang="ja-JP" altLang="en-US" sz="9000" dirty="0" smtClean="0">
                <a:latin typeface="ＭＳ Ｐゴシック" pitchFamily="50" charset="-128"/>
                <a:ea typeface="ＭＳ Ｐゴシック" pitchFamily="50" charset="-128"/>
              </a:rPr>
              <a:t>わたし</a:t>
            </a:r>
            <a:r>
              <a:rPr lang="ja-JP" altLang="ja-JP" sz="9000" dirty="0" smtClean="0">
                <a:latin typeface="ＭＳ Ｐゴシック" pitchFamily="50" charset="-128"/>
                <a:ea typeface="ＭＳ Ｐゴシック" pitchFamily="50" charset="-128"/>
              </a:rPr>
              <a:t>が</a:t>
            </a:r>
            <a:r>
              <a:rPr lang="ja-JP" altLang="en-US" sz="90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9000" dirty="0" smtClean="0">
                <a:latin typeface="ＭＳ Ｐゴシック" pitchFamily="50" charset="-128"/>
                <a:ea typeface="ＭＳ Ｐゴシック" pitchFamily="50" charset="-128"/>
              </a:rPr>
              <a:t>ときの</a:t>
            </a:r>
            <a:r>
              <a:rPr lang="ja-JP" altLang="en-US" sz="9000" dirty="0" smtClean="0">
                <a:latin typeface="ＭＳ Ｐゴシック" pitchFamily="50" charset="-128"/>
                <a:ea typeface="ＭＳ Ｐゴシック" pitchFamily="50" charset="-128"/>
              </a:rPr>
              <a:t>　こえ</a:t>
            </a:r>
            <a:r>
              <a:rPr lang="ja-JP" altLang="ja-JP" sz="9000" dirty="0" smtClean="0">
                <a:latin typeface="ＭＳ Ｐゴシック" pitchFamily="50" charset="-128"/>
                <a:ea typeface="ＭＳ Ｐゴシック" pitchFamily="50" charset="-128"/>
              </a:rPr>
              <a:t>を</a:t>
            </a:r>
            <a:r>
              <a:rPr lang="ja-JP" altLang="en-US" sz="90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9000" dirty="0" smtClean="0">
                <a:latin typeface="ＭＳ Ｐゴシック" pitchFamily="50" charset="-128"/>
                <a:ea typeface="ＭＳ Ｐゴシック" pitchFamily="50" charset="-128"/>
              </a:rPr>
              <a:t>あげよと</a:t>
            </a:r>
            <a:endParaRPr lang="en-US" altLang="ja-JP" sz="90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9000" dirty="0" smtClean="0">
                <a:latin typeface="ＭＳ Ｐゴシック" pitchFamily="50" charset="-128"/>
                <a:ea typeface="ＭＳ Ｐゴシック" pitchFamily="50" charset="-128"/>
              </a:rPr>
              <a:t>い</a:t>
            </a:r>
            <a:r>
              <a:rPr lang="ja-JP" altLang="ja-JP" sz="9000" dirty="0" smtClean="0">
                <a:latin typeface="ＭＳ Ｐゴシック" pitchFamily="50" charset="-128"/>
                <a:ea typeface="ＭＳ Ｐゴシック" pitchFamily="50" charset="-128"/>
              </a:rPr>
              <a:t>って</a:t>
            </a:r>
            <a:r>
              <a:rPr lang="ja-JP" altLang="ja-JP" sz="9000" dirty="0" smtClean="0">
                <a:latin typeface="ＭＳ Ｐゴシック" pitchFamily="50" charset="-128"/>
                <a:ea typeface="ＭＳ Ｐゴシック" pitchFamily="50" charset="-128"/>
              </a:rPr>
              <a:t>、あなたがた</a:t>
            </a:r>
            <a:r>
              <a:rPr lang="ja-JP" altLang="ja-JP" sz="9000" dirty="0" smtClean="0">
                <a:latin typeface="ＭＳ Ｐゴシック" pitchFamily="50" charset="-128"/>
                <a:ea typeface="ＭＳ Ｐゴシック" pitchFamily="50" charset="-128"/>
              </a:rPr>
              <a:t>に</a:t>
            </a:r>
            <a:r>
              <a:rPr lang="ja-JP" altLang="en-US" sz="9000" dirty="0" smtClean="0">
                <a:latin typeface="ＭＳ Ｐゴシック" pitchFamily="50" charset="-128"/>
                <a:ea typeface="ＭＳ Ｐゴシック" pitchFamily="50" charset="-128"/>
              </a:rPr>
              <a:t>　さけ</a:t>
            </a:r>
            <a:r>
              <a:rPr lang="ja-JP" altLang="ja-JP" sz="9000" dirty="0" smtClean="0">
                <a:latin typeface="ＭＳ Ｐゴシック" pitchFamily="50" charset="-128"/>
                <a:ea typeface="ＭＳ Ｐゴシック" pitchFamily="50" charset="-128"/>
              </a:rPr>
              <a:t>ばせる</a:t>
            </a:r>
            <a:r>
              <a:rPr lang="ja-JP" altLang="en-US" sz="90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endParaRPr lang="en-US" altLang="ja-JP" sz="90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9000" dirty="0" err="1" smtClean="0">
                <a:latin typeface="ＭＳ Ｐゴシック" pitchFamily="50" charset="-128"/>
                <a:ea typeface="ＭＳ Ｐゴシック" pitchFamily="50" charset="-128"/>
              </a:rPr>
              <a:t>ひ</a:t>
            </a:r>
            <a:r>
              <a:rPr lang="ja-JP" altLang="ja-JP" sz="9000" dirty="0" err="1" smtClean="0">
                <a:latin typeface="ＭＳ Ｐゴシック" pitchFamily="50" charset="-128"/>
                <a:ea typeface="ＭＳ Ｐゴシック" pitchFamily="50" charset="-128"/>
              </a:rPr>
              <a:t>まで</a:t>
            </a:r>
            <a:r>
              <a:rPr lang="ja-JP" altLang="ja-JP" sz="9000" dirty="0" smtClean="0">
                <a:latin typeface="ＭＳ Ｐゴシック" pitchFamily="50" charset="-128"/>
                <a:ea typeface="ＭＳ Ｐゴシック" pitchFamily="50" charset="-128"/>
              </a:rPr>
              <a:t>、あなたがた</a:t>
            </a:r>
            <a:r>
              <a:rPr lang="ja-JP" altLang="ja-JP" sz="9000" dirty="0" smtClean="0">
                <a:latin typeface="ＭＳ Ｐゴシック" pitchFamily="50" charset="-128"/>
                <a:ea typeface="ＭＳ Ｐゴシック" pitchFamily="50" charset="-128"/>
              </a:rPr>
              <a:t>は</a:t>
            </a:r>
            <a:r>
              <a:rPr lang="ja-JP" altLang="en-US" sz="9000" dirty="0" smtClean="0">
                <a:latin typeface="ＭＳ Ｐゴシック" pitchFamily="50" charset="-128"/>
                <a:ea typeface="ＭＳ Ｐゴシック" pitchFamily="50" charset="-128"/>
              </a:rPr>
              <a:t>　さけ</a:t>
            </a:r>
            <a:r>
              <a:rPr lang="ja-JP" altLang="ja-JP" sz="9000" dirty="0" smtClean="0">
                <a:latin typeface="ＭＳ Ｐゴシック" pitchFamily="50" charset="-128"/>
                <a:ea typeface="ＭＳ Ｐゴシック" pitchFamily="50" charset="-128"/>
              </a:rPr>
              <a:t>んでは</a:t>
            </a:r>
            <a:endParaRPr lang="en-US" altLang="ja-JP" sz="90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ja-JP" sz="9000" dirty="0" smtClean="0">
                <a:latin typeface="ＭＳ Ｐゴシック" pitchFamily="50" charset="-128"/>
                <a:ea typeface="ＭＳ Ｐゴシック" pitchFamily="50" charset="-128"/>
              </a:rPr>
              <a:t>いけない</a:t>
            </a:r>
            <a:r>
              <a:rPr lang="ja-JP" altLang="ja-JP" sz="9000" dirty="0" smtClean="0">
                <a:latin typeface="ＭＳ Ｐゴシック" pitchFamily="50" charset="-128"/>
                <a:ea typeface="ＭＳ Ｐゴシック" pitchFamily="50" charset="-128"/>
              </a:rPr>
              <a:t>。あなたがた</a:t>
            </a:r>
            <a:r>
              <a:rPr lang="ja-JP" altLang="ja-JP" sz="9000" dirty="0" smtClean="0"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9000" dirty="0" smtClean="0">
                <a:latin typeface="ＭＳ Ｐゴシック" pitchFamily="50" charset="-128"/>
                <a:ea typeface="ＭＳ Ｐゴシック" pitchFamily="50" charset="-128"/>
              </a:rPr>
              <a:t>　こえ</a:t>
            </a:r>
            <a:r>
              <a:rPr lang="ja-JP" altLang="ja-JP" sz="9000" dirty="0" smtClean="0">
                <a:latin typeface="ＭＳ Ｐゴシック" pitchFamily="50" charset="-128"/>
                <a:ea typeface="ＭＳ Ｐゴシック" pitchFamily="50" charset="-128"/>
              </a:rPr>
              <a:t>を</a:t>
            </a:r>
            <a:r>
              <a:rPr lang="ja-JP" altLang="en-US" sz="90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endParaRPr lang="en-US" altLang="ja-JP" sz="90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9000" dirty="0" smtClean="0">
                <a:latin typeface="ＭＳ Ｐゴシック" pitchFamily="50" charset="-128"/>
                <a:ea typeface="ＭＳ Ｐゴシック" pitchFamily="50" charset="-128"/>
              </a:rPr>
              <a:t>き</a:t>
            </a:r>
            <a:r>
              <a:rPr lang="ja-JP" altLang="ja-JP" sz="9000" dirty="0" smtClean="0">
                <a:latin typeface="ＭＳ Ｐゴシック" pitchFamily="50" charset="-128"/>
                <a:ea typeface="ＭＳ Ｐゴシック" pitchFamily="50" charset="-128"/>
              </a:rPr>
              <a:t>かせては</a:t>
            </a:r>
            <a:r>
              <a:rPr lang="ja-JP" altLang="en-US" sz="90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9000" dirty="0" smtClean="0">
                <a:latin typeface="ＭＳ Ｐゴシック" pitchFamily="50" charset="-128"/>
                <a:ea typeface="ＭＳ Ｐゴシック" pitchFamily="50" charset="-128"/>
              </a:rPr>
              <a:t>いけない</a:t>
            </a:r>
            <a:r>
              <a:rPr lang="ja-JP" altLang="ja-JP" sz="9000" dirty="0" smtClean="0">
                <a:latin typeface="ＭＳ Ｐゴシック" pitchFamily="50" charset="-128"/>
                <a:ea typeface="ＭＳ Ｐゴシック" pitchFamily="50" charset="-128"/>
              </a:rPr>
              <a:t>。</a:t>
            </a:r>
            <a:r>
              <a:rPr lang="ja-JP" altLang="ja-JP" sz="9000" dirty="0" smtClean="0">
                <a:latin typeface="ＭＳ Ｐゴシック" pitchFamily="50" charset="-128"/>
                <a:ea typeface="ＭＳ Ｐゴシック" pitchFamily="50" charset="-128"/>
              </a:rPr>
              <a:t>また</a:t>
            </a:r>
            <a:r>
              <a:rPr lang="ja-JP" altLang="en-US" sz="9000" dirty="0" smtClean="0">
                <a:latin typeface="ＭＳ Ｐゴシック" pitchFamily="50" charset="-128"/>
                <a:ea typeface="ＭＳ Ｐゴシック" pitchFamily="50" charset="-128"/>
              </a:rPr>
              <a:t>　くち</a:t>
            </a:r>
            <a:r>
              <a:rPr lang="ja-JP" altLang="ja-JP" sz="9000" dirty="0" smtClean="0">
                <a:latin typeface="ＭＳ Ｐゴシック" pitchFamily="50" charset="-128"/>
                <a:ea typeface="ＭＳ Ｐゴシック" pitchFamily="50" charset="-128"/>
              </a:rPr>
              <a:t>から</a:t>
            </a:r>
            <a:endParaRPr lang="en-US" altLang="ja-JP" sz="90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ja-JP" sz="9000" dirty="0" smtClean="0">
                <a:latin typeface="ＭＳ Ｐゴシック" pitchFamily="50" charset="-128"/>
                <a:ea typeface="ＭＳ Ｐゴシック" pitchFamily="50" charset="-128"/>
              </a:rPr>
              <a:t>ことばを</a:t>
            </a:r>
            <a:r>
              <a:rPr lang="ja-JP" altLang="en-US" sz="9000" dirty="0" smtClean="0">
                <a:latin typeface="ＭＳ Ｐゴシック" pitchFamily="50" charset="-128"/>
                <a:ea typeface="ＭＳ Ｐゴシック" pitchFamily="50" charset="-128"/>
              </a:rPr>
              <a:t>　だ</a:t>
            </a:r>
            <a:r>
              <a:rPr lang="ja-JP" altLang="ja-JP" sz="9000" dirty="0" smtClean="0">
                <a:latin typeface="ＭＳ Ｐゴシック" pitchFamily="50" charset="-128"/>
                <a:ea typeface="ＭＳ Ｐゴシック" pitchFamily="50" charset="-128"/>
              </a:rPr>
              <a:t>して</a:t>
            </a:r>
            <a:r>
              <a:rPr lang="ja-JP" altLang="ja-JP" sz="9000" dirty="0" smtClean="0">
                <a:latin typeface="ＭＳ Ｐゴシック" pitchFamily="50" charset="-128"/>
                <a:ea typeface="ＭＳ Ｐゴシック" pitchFamily="50" charset="-128"/>
              </a:rPr>
              <a:t>はいけない。」</a:t>
            </a:r>
            <a:endParaRPr lang="ja-JP" altLang="ja-JP" sz="9000" dirty="0">
              <a:latin typeface="ＭＳ Ｐゴシック" pitchFamily="50" charset="-128"/>
              <a:ea typeface="ＭＳ Ｐゴシック" pitchFamily="50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여리고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24382413" cy="1726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4" name="Picture 2" descr="여호수아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5650" y="3525838"/>
            <a:ext cx="8412163" cy="10199687"/>
          </a:xfrm>
          <a:prstGeom prst="rect">
            <a:avLst/>
          </a:prstGeom>
          <a:noFill/>
          <a:ln>
            <a:noFill/>
          </a:ln>
          <a:effectLst>
            <a:outerShdw blurRad="101600" dist="147718" dir="13804589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AutoShape 1"/>
          <p:cNvSpPr>
            <a:spLocks/>
          </p:cNvSpPr>
          <p:nvPr/>
        </p:nvSpPr>
        <p:spPr bwMode="auto">
          <a:xfrm>
            <a:off x="1387824" y="5980660"/>
            <a:ext cx="21605378" cy="17502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>
            <a:outerShdw blurRad="1905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977951">
              <a:defRPr/>
            </a:pP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けいやく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の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　はこ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に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ついて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いく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べき</a:t>
            </a:r>
            <a:endParaRPr lang="en-US" altLang="ja-JP" sz="9600" dirty="0" smtClean="0">
              <a:latin typeface="ＭＳ Ｐゴシック" pitchFamily="50" charset="-128"/>
              <a:ea typeface="ＭＳ Ｐゴシック" pitchFamily="50" charset="-128"/>
            </a:endParaRPr>
          </a:p>
          <a:p>
            <a:pPr defTabSz="977951">
              <a:defRPr/>
            </a:pP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りゆう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が</a:t>
            </a:r>
            <a:r>
              <a:rPr lang="ja-JP" altLang="en-US" sz="9600" dirty="0" smtClean="0"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ja-JP" altLang="ja-JP" sz="9600" dirty="0" smtClean="0">
                <a:latin typeface="ＭＳ Ｐゴシック" pitchFamily="50" charset="-128"/>
                <a:ea typeface="ＭＳ Ｐゴシック" pitchFamily="50" charset="-128"/>
              </a:rPr>
              <a:t>あります</a:t>
            </a:r>
            <a:endParaRPr lang="ja-JP" altLang="ja-JP" sz="9600" dirty="0" smtClean="0"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21506" name="AutoShape 2"/>
          <p:cNvSpPr>
            <a:spLocks/>
          </p:cNvSpPr>
          <p:nvPr/>
        </p:nvSpPr>
        <p:spPr bwMode="auto">
          <a:xfrm>
            <a:off x="848324" y="330398"/>
            <a:ext cx="2729507" cy="37147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977951"/>
            <a:r>
              <a:rPr lang="ko-KR" altLang="ko-KR" sz="33500" dirty="0">
                <a:solidFill>
                  <a:srgbClr val="FFFFFF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SangSangTitleOTF" charset="0"/>
              </a:rPr>
              <a:t>1</a:t>
            </a:r>
            <a:endParaRPr lang="ko-KR" altLang="ko-KR" sz="6400" dirty="0">
              <a:solidFill>
                <a:srgbClr val="FFFFFF">
                  <a:lumMod val="50000"/>
                </a:srgbClr>
              </a:solidFill>
              <a:latin typeface="KT&amp;G 상상제목 B" pitchFamily="2" charset="-127"/>
              <a:ea typeface="KT&amp;G 상상제목 B" pitchFamily="2" charset="-127"/>
            </a:endParaRPr>
          </a:p>
        </p:txBody>
      </p:sp>
      <p:pic>
        <p:nvPicPr>
          <p:cNvPr id="21507" name="harp.mp3" descr="harp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115145" y="5763583"/>
            <a:ext cx="3095625" cy="117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28979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8" fill="hold"/>
                                        <p:tgtEl>
                                          <p:spTgt spid="215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1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1507"/>
                </p:tgtEl>
              </p:cMediaNode>
            </p:audio>
          </p:childTnLst>
        </p:cTn>
      </p:par>
    </p:tnLst>
    <p:bldLst>
      <p:bldP spid="21505" grpId="0"/>
      <p:bldP spid="2150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언약궤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242050" y="2654300"/>
            <a:ext cx="11899900" cy="8407400"/>
          </a:xfrm>
          <a:prstGeom prst="rect">
            <a:avLst/>
          </a:prstGeom>
          <a:noFill/>
          <a:ln>
            <a:noFill/>
          </a:ln>
          <a:effectLst>
            <a:outerShdw blurRad="101600" dist="147718" dir="13804589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모세 십계명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866063" y="1985963"/>
            <a:ext cx="8650287" cy="11730037"/>
          </a:xfrm>
          <a:prstGeom prst="rect">
            <a:avLst/>
          </a:prstGeom>
          <a:noFill/>
          <a:ln>
            <a:noFill/>
          </a:ln>
          <a:effectLst>
            <a:outerShdw blurRad="101600" dist="147718" dir="13804589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렘넌트 시험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76950" y="1674813"/>
            <a:ext cx="12230100" cy="121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항아리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200775" y="2925763"/>
            <a:ext cx="11980863" cy="786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adient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">
      <a:majorFont>
        <a:latin typeface="맑은 고딕"/>
        <a:ea typeface="맑은 고딕"/>
        <a:cs typeface=""/>
      </a:majorFont>
      <a:minorFont>
        <a:latin typeface="맑은 고딕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radient - 빈 페이지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 - 빈 페이지">
      <a:majorFont>
        <a:latin typeface="맑은 고딕"/>
        <a:ea typeface="맑은 고딕"/>
        <a:cs typeface=""/>
      </a:majorFont>
      <a:minorFont>
        <a:latin typeface="맑은 고딕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radient - 제목 - 중앙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 - 제목 - 중앙">
      <a:majorFont>
        <a:latin typeface="맑은 고딕"/>
        <a:ea typeface="맑은 고딕"/>
        <a:cs typeface=""/>
      </a:majorFont>
      <a:minorFont>
        <a:latin typeface="맑은 고딕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1016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1_Gradient - 빈 페이지">
  <a:themeElements>
    <a:clrScheme name="">
      <a:dk1>
        <a:srgbClr val="53585F"/>
      </a:dk1>
      <a:lt1>
        <a:srgbClr val="FFFFFF"/>
      </a:lt1>
      <a:dk2>
        <a:srgbClr val="FF0000"/>
      </a:dk2>
      <a:lt2>
        <a:srgbClr val="DCDEE0"/>
      </a:lt2>
      <a:accent1>
        <a:srgbClr val="0065C1"/>
      </a:accent1>
      <a:accent2>
        <a:srgbClr val="189B1A"/>
      </a:accent2>
      <a:accent3>
        <a:srgbClr val="FFAAAA"/>
      </a:accent3>
      <a:accent4>
        <a:srgbClr val="DADADA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Gradient - 빈 페이지">
      <a:majorFont>
        <a:latin typeface="맑은 고딕"/>
        <a:ea typeface="맑은 고딕"/>
        <a:cs typeface=""/>
      </a:majorFont>
      <a:minorFont>
        <a:latin typeface="맑은 고딕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66C1"/>
            </a:gs>
            <a:gs pos="100000">
              <a:srgbClr val="094593"/>
            </a:gs>
          </a:gsLst>
          <a:lin ang="5400000"/>
        </a:gradFill>
        <a:ln w="25400" cap="flat" cmpd="sng" algn="ctr">
          <a:solidFill>
            <a:srgbClr val="FFFFFF"/>
          </a:solidFill>
          <a:prstDash val="solid"/>
          <a:miter lim="0"/>
          <a:headEnd type="none" w="med" len="med"/>
          <a:tailEnd type="none" w="med" len="med"/>
        </a:ln>
        <a:effectLst>
          <a:outerShdw blurRad="101600" algn="ctr" rotWithShape="0">
            <a:srgbClr val="000000">
              <a:alpha val="79999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ko-KR" sz="5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pple SD 산돌고딕 Neo 옅은체" charset="0"/>
            <a:ea typeface="Apple SD 산돌고딕 Neo 옅은체" charset="0"/>
            <a:cs typeface="Apple SD 산돌고딕 Neo 옅은체" charset="0"/>
            <a:sym typeface="Apple SD 산돌고딕 Neo 옅은체" charset="0"/>
          </a:defRPr>
        </a:defPPr>
      </a:lstStyle>
    </a:lnDef>
  </a:objectDefaults>
  <a:extraClrSchemeLst/>
</a:theme>
</file>

<file path=ppt/theme/theme6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FFFFFF"/>
      </a:accent3>
      <a:accent4>
        <a:srgbClr val="000000"/>
      </a:accent4>
      <a:accent5>
        <a:srgbClr val="AAB8DD"/>
      </a:accent5>
      <a:accent6>
        <a:srgbClr val="158C16"/>
      </a:accent6>
      <a:hlink>
        <a:srgbClr val="0000FF"/>
      </a:hlink>
      <a:folHlink>
        <a:srgbClr val="FF00FF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206</Words>
  <Application>Microsoft Office PowerPoint</Application>
  <PresentationFormat>ユーザー設定</PresentationFormat>
  <Paragraphs>44</Paragraphs>
  <Slides>18</Slides>
  <Notes>13</Notes>
  <HiddenSlides>0</HiddenSlides>
  <MMClips>7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5</vt:i4>
      </vt:variant>
      <vt:variant>
        <vt:lpstr>スライド タイトル</vt:lpstr>
      </vt:variant>
      <vt:variant>
        <vt:i4>18</vt:i4>
      </vt:variant>
    </vt:vector>
  </HeadingPairs>
  <TitlesOfParts>
    <vt:vector size="36" baseType="lpstr">
      <vt:lpstr>Arial</vt:lpstr>
      <vt:lpstr>ＭＳ Ｐゴシック</vt:lpstr>
      <vt:lpstr>맑은 고딕</vt:lpstr>
      <vt:lpstr>KT&amp;G 상상제목 B</vt:lpstr>
      <vt:lpstr>Apple SD 산돌고딕 Neo 옅은체</vt:lpstr>
      <vt:lpstr>HY견고딕</vt:lpstr>
      <vt:lpstr>Asia태고딕</vt:lpstr>
      <vt:lpstr>Apple SD 산돌고딕 Neo 강한 볼드체</vt:lpstr>
      <vt:lpstr>KT&amp;G SangSangTitleOTF</vt:lpstr>
      <vt:lpstr>RixGureumpang M</vt:lpstr>
      <vt:lpstr>NVmotoong M</vt:lpstr>
      <vt:lpstr>Avenir Roman</vt:lpstr>
      <vt:lpstr>굴림</vt:lpstr>
      <vt:lpstr>Gradient</vt:lpstr>
      <vt:lpstr>Gradient - 빈 페이지</vt:lpstr>
      <vt:lpstr>Gradient - 제목 - 중앙</vt:lpstr>
      <vt:lpstr>1_Gradient</vt:lpstr>
      <vt:lpstr>1_Gradient - 빈 페이지</vt:lpstr>
      <vt:lpstr>レムナントが　しるべき ヨシュアき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렘넌트가 알아야 할 여호수아</dc:title>
  <dc:creator>chikako</dc:creator>
  <cp:lastModifiedBy>chikako</cp:lastModifiedBy>
  <cp:revision>14</cp:revision>
  <dcterms:modified xsi:type="dcterms:W3CDTF">2014-10-11T00:51:35Z</dcterms:modified>
</cp:coreProperties>
</file>