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2" r:id="rId26"/>
  </p:sldIdLst>
  <p:sldSz cx="24384000" cy="13716000"/>
  <p:notesSz cx="6858000" cy="9144000"/>
  <p:embeddedFontLst>
    <p:embeddedFont>
      <p:font typeface="KT&amp;G 상상제목 B" charset="-127"/>
      <p:regular r:id="rId28"/>
    </p:embeddedFont>
    <p:embeddedFont>
      <p:font typeface="맑은 고딕" pitchFamily="34" charset="-127"/>
      <p:regular r:id="rId29"/>
      <p:bold r:id="rId30"/>
    </p:embeddedFont>
  </p:embeddedFontLst>
  <p:defaultTextStyle>
    <a:lvl1pPr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49" autoAdjust="0"/>
  </p:normalViewPr>
  <p:slideViewPr>
    <p:cSldViewPr>
      <p:cViewPr>
        <p:scale>
          <a:sx n="30" d="100"/>
          <a:sy n="30" d="100"/>
        </p:scale>
        <p:origin x="-714" y="-6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66245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zh-TW" altLang="en-US" sz="3200" dirty="0" smtClean="0"/>
              <a:t>偵察</a:t>
            </a:r>
            <a:r>
              <a:rPr lang="ja-JP" altLang="en-US" sz="3200" dirty="0" smtClean="0"/>
              <a:t>隊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部族</a:t>
            </a:r>
            <a:r>
              <a:rPr lang="ja-JP" altLang="en-US" sz="3200" dirty="0" smtClean="0"/>
              <a:t>の</a:t>
            </a:r>
            <a:r>
              <a:rPr lang="zh-TW" altLang="en-US" sz="3200" dirty="0" smtClean="0"/>
              <a:t>指揮官</a:t>
            </a:r>
            <a:r>
              <a:rPr lang="en-US" altLang="zh-TW" sz="3200" dirty="0" smtClean="0"/>
              <a:t>12</a:t>
            </a:r>
            <a:r>
              <a:rPr lang="zh-TW" altLang="en-US" sz="3200" dirty="0" smtClean="0"/>
              <a:t>人</a:t>
            </a:r>
            <a:endParaRPr sz="3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3200" dirty="0" smtClean="0"/>
              <a:t>11</a:t>
            </a:r>
            <a:r>
              <a:rPr lang="ja-JP" altLang="en-US" sz="3200" dirty="0" smtClean="0"/>
              <a:t>部族</a:t>
            </a:r>
            <a:r>
              <a:rPr lang="en-US" altLang="ja-JP" sz="3200" dirty="0" smtClean="0"/>
              <a:t>31</a:t>
            </a:r>
            <a:r>
              <a:rPr lang="ja-JP" altLang="en-US" sz="3200" dirty="0" smtClean="0"/>
              <a:t>王をはね除けて最後</a:t>
            </a:r>
          </a:p>
          <a:p>
            <a:pPr lvl="0">
              <a:defRPr sz="1800"/>
            </a:pPr>
            <a:r>
              <a:rPr lang="ja-JP" altLang="en-US" sz="3200" dirty="0" smtClean="0"/>
              <a:t>アナク山地　ヘブロンの地</a:t>
            </a:r>
            <a:endParaRPr sz="3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心がしなえている。今が機会だ。</a:t>
            </a:r>
            <a:endParaRPr lang="ja-JP" altLang="en-US" sz="3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3200" dirty="0" smtClean="0"/>
              <a:t>85</a:t>
            </a:r>
            <a:r>
              <a:rPr lang="ja-JP" altLang="en-US" sz="3200" dirty="0" smtClean="0"/>
              <a:t>歳カレブ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この山地を私に与えてください</a:t>
            </a:r>
          </a:p>
          <a:p>
            <a:pPr lvl="0">
              <a:defRPr sz="1800"/>
            </a:pPr>
            <a:r>
              <a:rPr lang="en-US" altLang="ja-JP" sz="3200" dirty="0" smtClean="0"/>
              <a:t>45</a:t>
            </a:r>
            <a:r>
              <a:rPr lang="ja-JP" altLang="en-US" sz="3200" dirty="0" smtClean="0"/>
              <a:t>年前に偵察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不信仰</a:t>
            </a:r>
            <a:r>
              <a:rPr lang="en-US" altLang="ja-JP" sz="3200" dirty="0" smtClean="0"/>
              <a:t>- 40</a:t>
            </a:r>
            <a:r>
              <a:rPr lang="ja-JP" altLang="en-US" sz="3200" dirty="0" smtClean="0"/>
              <a:t>年荒野</a:t>
            </a:r>
          </a:p>
          <a:p>
            <a:pPr lvl="0">
              <a:defRPr sz="1800"/>
            </a:pPr>
            <a:r>
              <a:rPr lang="ja-JP" altLang="en-US" sz="3200" dirty="0" smtClean="0"/>
              <a:t>自分の人生を導かれた神様</a:t>
            </a:r>
          </a:p>
          <a:p>
            <a:pPr lvl="0">
              <a:defRPr sz="1800"/>
            </a:pPr>
            <a:r>
              <a:rPr lang="ja-JP" altLang="en-US" sz="3200" dirty="0" smtClean="0"/>
              <a:t>征服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アブラハム、サラが埋められた地</a:t>
            </a:r>
            <a:endParaRPr sz="3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どのようにそのようなことができたのだろうか</a:t>
            </a:r>
            <a:r>
              <a:rPr lang="en-US" altLang="ja-JP" sz="3200" dirty="0" smtClean="0"/>
              <a:t>?</a:t>
            </a:r>
          </a:p>
          <a:p>
            <a:pPr lvl="0">
              <a:defRPr sz="1800"/>
            </a:pPr>
            <a:r>
              <a:rPr lang="ja-JP" altLang="en-US" sz="3200" dirty="0" smtClean="0"/>
              <a:t>エジプト、紅海、幕屋、契約の箱、血のささげ物、</a:t>
            </a:r>
            <a:r>
              <a:rPr lang="en-US" altLang="ja-JP" sz="3200" dirty="0" smtClean="0"/>
              <a:t>40</a:t>
            </a:r>
            <a:r>
              <a:rPr lang="ja-JP" altLang="en-US" sz="3200" dirty="0" smtClean="0"/>
              <a:t>年荒野、ヨルダン、</a:t>
            </a:r>
            <a:r>
              <a:rPr lang="en-US" altLang="ja-JP" sz="3200" dirty="0" smtClean="0"/>
              <a:t>11</a:t>
            </a:r>
            <a:r>
              <a:rPr lang="ja-JP" altLang="en-US" sz="3200" dirty="0" smtClean="0"/>
              <a:t>部族</a:t>
            </a:r>
            <a:r>
              <a:rPr lang="en-US" altLang="ja-JP" sz="3200" dirty="0" smtClean="0"/>
              <a:t>31</a:t>
            </a:r>
            <a:r>
              <a:rPr lang="ja-JP" altLang="en-US" sz="3200" dirty="0" smtClean="0"/>
              <a:t>王</a:t>
            </a:r>
          </a:p>
          <a:p>
            <a:pPr lvl="0">
              <a:defRPr sz="1800"/>
            </a:pPr>
            <a:r>
              <a:rPr lang="en-US" altLang="ja-JP" sz="3200" dirty="0" smtClean="0"/>
              <a:t>1</a:t>
            </a:r>
            <a:r>
              <a:rPr lang="ja-JP" altLang="en-US" sz="3200" dirty="0" smtClean="0"/>
              <a:t>世代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ヨシュア、カレブだけ</a:t>
            </a:r>
            <a:endParaRPr sz="3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 smtClean="0"/>
              <a:t>“</a:t>
            </a:r>
            <a:r>
              <a:rPr lang="ja-JP" altLang="en-US" sz="3200" dirty="0" smtClean="0"/>
              <a:t>福音刻印</a:t>
            </a:r>
            <a:r>
              <a:rPr sz="3200" dirty="0" smtClean="0"/>
              <a:t>”</a:t>
            </a:r>
            <a:endParaRPr sz="3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この世の問題の開始</a:t>
            </a:r>
          </a:p>
          <a:p>
            <a:pPr lvl="0">
              <a:defRPr sz="1800"/>
            </a:pPr>
            <a:r>
              <a:rPr lang="ja-JP" altLang="en-US" sz="3200" dirty="0" smtClean="0"/>
              <a:t>根本問題</a:t>
            </a:r>
          </a:p>
          <a:p>
            <a:pPr lvl="0">
              <a:defRPr sz="1800"/>
            </a:pPr>
            <a:r>
              <a:rPr lang="en-US" altLang="ja-JP" sz="3200" dirty="0" smtClean="0"/>
              <a:t>3</a:t>
            </a:r>
            <a:r>
              <a:rPr lang="ja-JP" altLang="en-US" sz="3200" dirty="0" smtClean="0"/>
              <a:t>職</a:t>
            </a:r>
            <a:endParaRPr sz="3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すべての世の中、問題をこの目で見るレムナント</a:t>
            </a:r>
          </a:p>
          <a:p>
            <a:pPr lvl="0">
              <a:defRPr sz="1800"/>
            </a:pPr>
            <a:r>
              <a:rPr lang="ja-JP" altLang="en-US" sz="3200" dirty="0" smtClean="0"/>
              <a:t>福音に刻印されたレムナント</a:t>
            </a:r>
          </a:p>
          <a:p>
            <a:pPr lvl="0">
              <a:defRPr sz="1800"/>
            </a:pPr>
            <a:r>
              <a:rPr lang="ja-JP" altLang="en-US" sz="3200" dirty="0" smtClean="0"/>
              <a:t>イエスはキリスト</a:t>
            </a:r>
            <a:r>
              <a:rPr lang="en-US" altLang="ja-JP" sz="3200" dirty="0" smtClean="0"/>
              <a:t>?</a:t>
            </a:r>
            <a:r>
              <a:rPr lang="ja-JP" altLang="en-US" sz="3200" dirty="0" smtClean="0"/>
              <a:t>ただキリストのほかはだめだ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刻印</a:t>
            </a:r>
            <a:endParaRPr sz="3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暗唱、黙想、祈りの手帳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体質</a:t>
            </a:r>
            <a:endParaRPr sz="3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強くてかたい町</a:t>
            </a:r>
          </a:p>
          <a:p>
            <a:pPr lvl="0">
              <a:defRPr sz="1800"/>
            </a:pPr>
            <a:r>
              <a:rPr lang="ja-JP" altLang="en-US" sz="3200" dirty="0" smtClean="0"/>
              <a:t>背が高いネフィリムの子孫、　アナクの子孫の巨人</a:t>
            </a:r>
          </a:p>
          <a:p>
            <a:pPr lvl="0">
              <a:defRPr sz="1800"/>
            </a:pPr>
            <a:r>
              <a:rPr lang="ja-JP" altLang="en-US" sz="3200" dirty="0" smtClean="0"/>
              <a:t>イナゴのように弱く見える</a:t>
            </a:r>
            <a:endParaRPr sz="3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目</a:t>
            </a:r>
            <a:r>
              <a:rPr lang="en-US" altLang="ja-JP" sz="3200" dirty="0" smtClean="0"/>
              <a:t>(</a:t>
            </a:r>
            <a:r>
              <a:rPr lang="ja-JP" altLang="en-US" sz="3200" dirty="0" smtClean="0"/>
              <a:t>霊的な目</a:t>
            </a:r>
            <a:r>
              <a:rPr lang="en-US" altLang="ja-JP" sz="3200" dirty="0" smtClean="0"/>
              <a:t>)</a:t>
            </a:r>
            <a:r>
              <a:rPr lang="ja-JP" altLang="en-US" sz="3200" dirty="0" smtClean="0"/>
              <a:t>が開かれた者と</a:t>
            </a:r>
          </a:p>
          <a:p>
            <a:pPr lvl="0">
              <a:defRPr sz="1800"/>
            </a:pPr>
            <a:r>
              <a:rPr lang="ja-JP" altLang="en-US" sz="3200" dirty="0" smtClean="0"/>
              <a:t>そうではない者</a:t>
            </a:r>
            <a:endParaRPr sz="3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モーセとアロンをうらむ</a:t>
            </a:r>
            <a:endParaRPr lang="en-US" altLang="ja-JP" sz="3200" dirty="0" smtClean="0"/>
          </a:p>
          <a:p>
            <a:pPr lvl="0">
              <a:defRPr sz="1800"/>
            </a:pPr>
            <a:r>
              <a:rPr lang="ja-JP" altLang="en-US" sz="3200" dirty="0" smtClean="0"/>
              <a:t>すべての民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夜中号泣</a:t>
            </a:r>
          </a:p>
          <a:p>
            <a:pPr lvl="0">
              <a:defRPr sz="1800"/>
            </a:pPr>
            <a:r>
              <a:rPr lang="ja-JP" altLang="en-US" sz="3200" dirty="0" smtClean="0"/>
              <a:t>エジプトに帰ろう</a:t>
            </a:r>
            <a:endParaRPr sz="3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ヨシュアとカレブ</a:t>
            </a:r>
          </a:p>
          <a:p>
            <a:pPr lvl="0">
              <a:defRPr sz="1800"/>
            </a:pPr>
            <a:r>
              <a:rPr lang="ja-JP" altLang="en-US" sz="3200" dirty="0" smtClean="0"/>
              <a:t>服を裂きながら</a:t>
            </a:r>
            <a:endParaRPr sz="3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信仰の報告</a:t>
            </a:r>
          </a:p>
          <a:p>
            <a:pPr lvl="0">
              <a:defRPr sz="1800"/>
            </a:pPr>
            <a:r>
              <a:rPr lang="ja-JP" altLang="en-US" sz="3200" dirty="0" smtClean="0"/>
              <a:t>彼らの指導者はすでに離れた</a:t>
            </a:r>
            <a:endParaRPr sz="3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心がしなえている。今が機会だ。</a:t>
            </a:r>
            <a:endParaRPr sz="3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不信仰</a:t>
            </a:r>
            <a:endParaRPr sz="3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3200" dirty="0" smtClean="0"/>
              <a:t>40</a:t>
            </a:r>
            <a:r>
              <a:rPr lang="ja-JP" altLang="en-US" sz="3200" dirty="0" smtClean="0"/>
              <a:t>年荒野</a:t>
            </a:r>
            <a:r>
              <a:rPr lang="en-US" altLang="ja-JP" sz="3200" dirty="0" smtClean="0"/>
              <a:t>-1</a:t>
            </a:r>
            <a:r>
              <a:rPr lang="ja-JP" altLang="en-US" sz="3200" dirty="0" smtClean="0"/>
              <a:t>世代の死</a:t>
            </a:r>
          </a:p>
          <a:p>
            <a:pPr lvl="0">
              <a:defRPr sz="1800"/>
            </a:pPr>
            <a:r>
              <a:rPr lang="en-US" altLang="ja-JP" sz="3200" dirty="0" smtClean="0"/>
              <a:t>1</a:t>
            </a:r>
            <a:r>
              <a:rPr lang="ja-JP" altLang="en-US" sz="3200" dirty="0" smtClean="0"/>
              <a:t>世代はヨシュアとカレブだけ入ること</a:t>
            </a:r>
            <a:endParaRPr sz="3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44247400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32260330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41056644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27461315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265253591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00314287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8293203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1636385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7672671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3622618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6822239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082173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5254051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6423" r="14350" b="2856"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5001032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2006079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588054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rtl="0"/>
            <a:fld id="{86CB4B4D-7CA3-9044-876B-883B54F8677D}" type="slidenum">
              <a:rPr/>
              <a:pPr rtl="0"/>
              <a:t>&lt;#&gt;</a:t>
            </a:fld>
            <a:endParaRPr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205189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ma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26" Type="http://schemas.microsoft.com/office/2007/relationships/media" Target="../media/media16.wma"/><Relationship Id="rId3" Type="http://schemas.openxmlformats.org/officeDocument/2006/relationships/audio" Target="../media/media11.wma"/><Relationship Id="rId21" Type="http://schemas.microsoft.com/office/2007/relationships/media" Target="../media/media9.wma"/><Relationship Id="rId7" Type="http://schemas.openxmlformats.org/officeDocument/2006/relationships/audio" Target="../media/media16.wma"/><Relationship Id="rId12" Type="http://schemas.openxmlformats.org/officeDocument/2006/relationships/image" Target="../media/image31.png"/><Relationship Id="rId17" Type="http://schemas.openxmlformats.org/officeDocument/2006/relationships/image" Target="NULL"/><Relationship Id="rId25" Type="http://schemas.microsoft.com/office/2007/relationships/media" Target="../media/media15.wma"/><Relationship Id="rId2" Type="http://schemas.openxmlformats.org/officeDocument/2006/relationships/audio" Target="../media/media9.wma"/><Relationship Id="rId16" Type="http://schemas.openxmlformats.org/officeDocument/2006/relationships/image" Target="../media/image33.png"/><Relationship Id="rId20" Type="http://schemas.openxmlformats.org/officeDocument/2006/relationships/image" Target="../media/image10.png"/><Relationship Id="rId1" Type="http://schemas.openxmlformats.org/officeDocument/2006/relationships/audio" Target="../media/media6.wma"/><Relationship Id="rId6" Type="http://schemas.openxmlformats.org/officeDocument/2006/relationships/audio" Target="../media/media15.wma"/><Relationship Id="rId11" Type="http://schemas.openxmlformats.org/officeDocument/2006/relationships/image" Target="../media/image30.png"/><Relationship Id="rId24" Type="http://schemas.microsoft.com/office/2007/relationships/media" Target="../media/media14.wma"/><Relationship Id="rId5" Type="http://schemas.openxmlformats.org/officeDocument/2006/relationships/audio" Target="../media/media14.wma"/><Relationship Id="rId15" Type="http://schemas.openxmlformats.org/officeDocument/2006/relationships/image" Target="NULL"/><Relationship Id="rId23" Type="http://schemas.microsoft.com/office/2007/relationships/media" Target="../media/media13.wma"/><Relationship Id="rId10" Type="http://schemas.openxmlformats.org/officeDocument/2006/relationships/notesSlide" Target="../notesSlides/notesSlide4.xml"/><Relationship Id="rId19" Type="http://schemas.microsoft.com/office/2007/relationships/media" Target="../media/media6.wma"/><Relationship Id="rId4" Type="http://schemas.openxmlformats.org/officeDocument/2006/relationships/audio" Target="../media/media13.wma"/><Relationship Id="rId9" Type="http://schemas.openxmlformats.org/officeDocument/2006/relationships/slideLayout" Target="../slideLayouts/slideLayout12.xml"/><Relationship Id="rId14" Type="http://schemas.openxmlformats.org/officeDocument/2006/relationships/image" Target="NULL"/><Relationship Id="rId22" Type="http://schemas.microsoft.com/office/2007/relationships/media" Target="../media/media11.wma"/><Relationship Id="rId27" Type="http://schemas.microsoft.com/office/2007/relationships/media" Target="../media/media17.wm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8.wma"/><Relationship Id="rId6" Type="http://schemas.openxmlformats.org/officeDocument/2006/relationships/image" Target="../media/image42.pn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0" Type="http://schemas.microsoft.com/office/2007/relationships/media" Target="../media/media18.wma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9.wma"/><Relationship Id="rId6" Type="http://schemas.openxmlformats.org/officeDocument/2006/relationships/image" Target="../media/image10.png"/><Relationship Id="rId5" Type="http://schemas.microsoft.com/office/2007/relationships/media" Target="../media/media19.wma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media" Target="../media/media1.wma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21.wma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1.wma"/><Relationship Id="rId1" Type="http://schemas.openxmlformats.org/officeDocument/2006/relationships/audio" Target="../media/media20.wma"/><Relationship Id="rId6" Type="http://schemas.microsoft.com/office/2007/relationships/media" Target="../media/media20.wma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2.wma"/><Relationship Id="rId5" Type="http://schemas.openxmlformats.org/officeDocument/2006/relationships/image" Target="../media/image10.png"/><Relationship Id="rId4" Type="http://schemas.microsoft.com/office/2007/relationships/media" Target="../media/media2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3.wma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microsoft.com/office/2007/relationships/media" Target="../media/media3.wma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ma"/><Relationship Id="rId13" Type="http://schemas.openxmlformats.org/officeDocument/2006/relationships/image" Target="../media/image25.png"/><Relationship Id="rId18" Type="http://schemas.microsoft.com/office/2007/relationships/media" Target="../media/media4.wma"/><Relationship Id="rId26" Type="http://schemas.microsoft.com/office/2007/relationships/media" Target="../media/media11.wma"/><Relationship Id="rId3" Type="http://schemas.openxmlformats.org/officeDocument/2006/relationships/audio" Target="../media/media6.wma"/><Relationship Id="rId21" Type="http://schemas.microsoft.com/office/2007/relationships/media" Target="../media/media6.wma"/><Relationship Id="rId7" Type="http://schemas.openxmlformats.org/officeDocument/2006/relationships/audio" Target="../media/media10.wma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microsoft.com/office/2007/relationships/media" Target="../media/media10.wma"/><Relationship Id="rId2" Type="http://schemas.openxmlformats.org/officeDocument/2006/relationships/audio" Target="../media/media5.wma"/><Relationship Id="rId16" Type="http://schemas.openxmlformats.org/officeDocument/2006/relationships/image" Target="../media/image28.png"/><Relationship Id="rId20" Type="http://schemas.microsoft.com/office/2007/relationships/media" Target="../media/media5.wma"/><Relationship Id="rId1" Type="http://schemas.openxmlformats.org/officeDocument/2006/relationships/audio" Target="../media/media4.wma"/><Relationship Id="rId6" Type="http://schemas.openxmlformats.org/officeDocument/2006/relationships/audio" Target="../media/media9.wma"/><Relationship Id="rId11" Type="http://schemas.openxmlformats.org/officeDocument/2006/relationships/image" Target="../media/image23.png"/><Relationship Id="rId24" Type="http://schemas.microsoft.com/office/2007/relationships/media" Target="../media/media9.wma"/><Relationship Id="rId5" Type="http://schemas.openxmlformats.org/officeDocument/2006/relationships/audio" Target="../media/media8.wma"/><Relationship Id="rId15" Type="http://schemas.openxmlformats.org/officeDocument/2006/relationships/image" Target="../media/image27.png"/><Relationship Id="rId23" Type="http://schemas.microsoft.com/office/2007/relationships/media" Target="../media/media8.wma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0.png"/><Relationship Id="rId4" Type="http://schemas.openxmlformats.org/officeDocument/2006/relationships/audio" Target="../media/media7.wma"/><Relationship Id="rId9" Type="http://schemas.openxmlformats.org/officeDocument/2006/relationships/audio" Target="../media/media12.wma"/><Relationship Id="rId14" Type="http://schemas.openxmlformats.org/officeDocument/2006/relationships/image" Target="../media/image26.png"/><Relationship Id="rId22" Type="http://schemas.microsoft.com/office/2007/relationships/media" Target="../media/media7.wma"/><Relationship Id="rId27" Type="http://schemas.microsoft.com/office/2007/relationships/media" Target="../media/media12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ヨシュアき</a:t>
            </a:r>
            <a:endParaRPr sz="7000" dirty="0">
              <a:solidFill>
                <a:srgbClr val="FFFFFF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이스라엘 군영.png"/>
          <p:cNvPicPr/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-2374218" y="0"/>
            <a:ext cx="4039698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울음 2.png"/>
          <p:cNvPicPr/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10523878" y="7481499"/>
            <a:ext cx="6894641" cy="6857306"/>
          </a:xfrm>
          <a:prstGeom prst="rect">
            <a:avLst/>
          </a:prstGeom>
          <a:ln w="12700">
            <a:miter lim="400000"/>
          </a:ln>
          <a:effectLst>
            <a:outerShdw blurRad="50800" dist="157379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09" name="울음 1.png"/>
          <p:cNvPicPr/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 flipH="1">
            <a:off x="7337032" y="10028503"/>
            <a:ext cx="3111501" cy="3873501"/>
          </a:xfrm>
          <a:prstGeom prst="rect">
            <a:avLst/>
          </a:prstGeom>
          <a:ln w="12700">
            <a:miter lim="400000"/>
          </a:ln>
          <a:effectLst>
            <a:outerShdw blurRad="50800" dist="157379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10" name="포로6 복사본.psd"/>
          <p:cNvPicPr/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18099599" y="9253849"/>
            <a:ext cx="3243324" cy="5787488"/>
          </a:xfrm>
          <a:prstGeom prst="rect">
            <a:avLst/>
          </a:prstGeom>
          <a:ln w="12700">
            <a:miter lim="400000"/>
          </a:ln>
          <a:effectLst>
            <a:outerShdw blurRad="50800" dist="157379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11" name="포로7.psd"/>
          <p:cNvPicPr/>
          <p:nvPr/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87777" y="8818636"/>
            <a:ext cx="2429435" cy="7304884"/>
          </a:xfrm>
          <a:prstGeom prst="rect">
            <a:avLst/>
          </a:prstGeom>
          <a:ln w="12700">
            <a:miter lim="400000"/>
          </a:ln>
          <a:effectLst>
            <a:outerShdw blurRad="50800" dist="157379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12" name="울음 4.png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29188" y="8578401"/>
            <a:ext cx="2490079" cy="5192078"/>
          </a:xfrm>
          <a:prstGeom prst="rect">
            <a:avLst/>
          </a:prstGeom>
          <a:ln w="12700">
            <a:miter lim="400000"/>
          </a:ln>
          <a:effectLst>
            <a:outerShdw blurRad="50800" dist="157379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13" name="포로10.psd"/>
          <p:cNvPicPr/>
          <p:nvPr/>
        </p:nvPicPr>
        <p:blipFill>
          <a:blip r:embed="rId17" cstate="print">
            <a:extLst/>
          </a:blip>
          <a:stretch>
            <a:fillRect/>
          </a:stretch>
        </p:blipFill>
        <p:spPr>
          <a:xfrm>
            <a:off x="4551792" y="9900295"/>
            <a:ext cx="3342715" cy="449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울음 3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40163" y="10454100"/>
            <a:ext cx="3873046" cy="3386987"/>
          </a:xfrm>
          <a:prstGeom prst="rect">
            <a:avLst/>
          </a:prstGeom>
          <a:ln w="12700">
            <a:miter lim="400000"/>
          </a:ln>
          <a:effectLst>
            <a:outerShdw blurRad="50800" dist="157379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15" name="남자 울음소리2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24000" y="1677886"/>
            <a:ext cx="1651000" cy="838201"/>
          </a:xfrm>
          <a:prstGeom prst="rect">
            <a:avLst/>
          </a:prstGeom>
        </p:spPr>
      </p:pic>
      <p:pic>
        <p:nvPicPr>
          <p:cNvPr id="116" name="MALE SCREAM2.mp3"/>
          <p:cNvPicPr/>
          <p:nvPr>
            <a:audioFile r:link="rId2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24000" y="8347373"/>
            <a:ext cx="1651000" cy="838201"/>
          </a:xfrm>
          <a:prstGeom prst="rect">
            <a:avLst/>
          </a:prstGeom>
        </p:spPr>
      </p:pic>
      <p:pic>
        <p:nvPicPr>
          <p:cNvPr id="117" name="scream.mp3"/>
          <p:cNvPicPr/>
          <p:nvPr>
            <a:audioFile r:link="rId3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24000" y="11159869"/>
            <a:ext cx="1651000" cy="838201"/>
          </a:xfrm>
          <a:prstGeom prst="rect">
            <a:avLst/>
          </a:prstGeom>
        </p:spPr>
      </p:pic>
      <p:pic>
        <p:nvPicPr>
          <p:cNvPr id="118" name="MALE SCREAM1.mp3"/>
          <p:cNvPicPr/>
          <p:nvPr>
            <a:audioFile r:link="rId4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24000" y="6378040"/>
            <a:ext cx="1651000" cy="838201"/>
          </a:xfrm>
          <a:prstGeom prst="rect">
            <a:avLst/>
          </a:prstGeom>
        </p:spPr>
      </p:pic>
      <p:pic>
        <p:nvPicPr>
          <p:cNvPr id="119" name="scream.mp3"/>
          <p:cNvPicPr/>
          <p:nvPr>
            <a:audioFile r:link="rId3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24000" y="3055564"/>
            <a:ext cx="1651000" cy="838201"/>
          </a:xfrm>
          <a:prstGeom prst="rect">
            <a:avLst/>
          </a:prstGeom>
        </p:spPr>
      </p:pic>
      <p:pic>
        <p:nvPicPr>
          <p:cNvPr id="120" name="scream2.mp3"/>
          <p:cNvPicPr/>
          <p:nvPr>
            <a:audioFile r:link="rId5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24000" y="7438207"/>
            <a:ext cx="1651000" cy="838201"/>
          </a:xfrm>
          <a:prstGeom prst="rect">
            <a:avLst/>
          </a:prstGeom>
        </p:spPr>
      </p:pic>
      <p:pic>
        <p:nvPicPr>
          <p:cNvPr id="121" name="Track 35.mp3"/>
          <p:cNvPicPr/>
          <p:nvPr>
            <a:audioFile r:link="rId6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42276" y="9546906"/>
            <a:ext cx="1651001" cy="838201"/>
          </a:xfrm>
          <a:prstGeom prst="rect">
            <a:avLst/>
          </a:prstGeom>
        </p:spPr>
      </p:pic>
      <p:pic>
        <p:nvPicPr>
          <p:cNvPr id="122" name="여자 울음소리1.mp3"/>
          <p:cNvPicPr/>
          <p:nvPr>
            <a:audioFile r:link="rId7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24000" y="432056"/>
            <a:ext cx="1651000" cy="838201"/>
          </a:xfrm>
          <a:prstGeom prst="rect">
            <a:avLst/>
          </a:prstGeom>
        </p:spPr>
      </p:pic>
      <p:pic>
        <p:nvPicPr>
          <p:cNvPr id="123" name="여자 울음소리2 (짧은 것).mp3"/>
          <p:cNvPicPr/>
          <p:nvPr>
            <a:audioFile r:link="rId8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-1524000" y="3927138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audio>
            <p:audio>
              <p:cMediaNode vol="100000" showWhenStopped="0">
                <p:cTn id="3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audio>
            <p:audio>
              <p:cMediaNode vol="100000" showWhenStopped="0">
                <p:cTn id="33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audio>
            <p:audio>
              <p:cMediaNode vol="10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audio>
            <p:audio>
              <p:cMediaNode vol="100000" showWhenStopped="0">
                <p:cTn id="35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audio>
            <p:audio>
              <p:cMediaNode vol="100000" showWhenStopped="0">
                <p:cTn id="36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audio>
            <p:audio>
              <p:cMediaNode vol="10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audio>
            <p:audio>
              <p:cMediaNode vol="100000" showWhenStopped="0">
                <p:cTn id="38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audio>
            <p:audio>
              <p:cMediaNode vol="100000" showWhenStopped="0">
                <p:cTn id="39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정탐꾼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069869" y="3693783"/>
            <a:ext cx="6534912" cy="10888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정탐꾼 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486086" y="1343940"/>
            <a:ext cx="8472136" cy="13471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4"/>
          <p:cNvGrpSpPr/>
          <p:nvPr/>
        </p:nvGrpSpPr>
        <p:grpSpPr>
          <a:xfrm>
            <a:off x="1875891" y="1477157"/>
            <a:ext cx="16296585" cy="12365078"/>
            <a:chOff x="0" y="0"/>
            <a:chExt cx="16296583" cy="12365077"/>
          </a:xfrm>
        </p:grpSpPr>
        <p:pic>
          <p:nvPicPr>
            <p:cNvPr id="132" name="갈렙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0018741" y="2360359"/>
              <a:ext cx="6277843" cy="10004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여호수아.png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64051" cy="12319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여호수아 5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H="1">
            <a:off x="2993908" y="3165871"/>
            <a:ext cx="9286028" cy="1053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갈렙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090192" y="847591"/>
            <a:ext cx="11299900" cy="12888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이스라엘 군영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7869525" y="-42450"/>
            <a:ext cx="40123050" cy="13622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불만 이스라엘1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88025" y="6761407"/>
            <a:ext cx="15302267" cy="6935361"/>
          </a:xfrm>
          <a:prstGeom prst="rect">
            <a:avLst/>
          </a:prstGeom>
          <a:ln w="12700">
            <a:miter lim="400000"/>
          </a:ln>
          <a:effectLst>
            <a:outerShdw blurRad="76200" dist="211845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45" name="원망하는 사람들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9324751" y="8864772"/>
            <a:ext cx="15201901" cy="4978401"/>
          </a:xfrm>
          <a:prstGeom prst="rect">
            <a:avLst/>
          </a:prstGeom>
          <a:ln w="12700">
            <a:miter lim="400000"/>
          </a:ln>
          <a:effectLst>
            <a:outerShdw blurRad="76200" dist="211845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46" name="원망 불평 3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79366" y="5133575"/>
            <a:ext cx="12128501" cy="8915401"/>
          </a:xfrm>
          <a:prstGeom prst="rect">
            <a:avLst/>
          </a:prstGeom>
          <a:ln w="12700">
            <a:miter lim="400000"/>
          </a:ln>
          <a:effectLst>
            <a:outerShdw blurRad="76200" dist="211845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47" name="원망 불평하는 사람.png"/>
          <p:cNvPicPr/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381939" y="6031126"/>
            <a:ext cx="10382165" cy="7798058"/>
          </a:xfrm>
          <a:prstGeom prst="rect">
            <a:avLst/>
          </a:prstGeom>
          <a:ln w="12700">
            <a:miter lim="400000"/>
          </a:ln>
          <a:effectLst>
            <a:outerShdw blurRad="76200" dist="211845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48" name="원망 불평 1.pn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41911" y="5105037"/>
            <a:ext cx="9132162" cy="9650236"/>
          </a:xfrm>
          <a:prstGeom prst="rect">
            <a:avLst/>
          </a:prstGeom>
          <a:ln w="12700">
            <a:miter lim="400000"/>
          </a:ln>
          <a:effectLst>
            <a:outerShdw blurRad="76200" dist="211845" dir="16314227" rotWithShape="0">
              <a:srgbClr val="000000">
                <a:alpha val="55149"/>
              </a:srgbClr>
            </a:outerShdw>
          </a:effectLst>
        </p:spPr>
      </p:pic>
      <p:pic>
        <p:nvPicPr>
          <p:cNvPr id="149" name="돌 맞는 스데반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-1524000" y="764700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44" grpId="5" animBg="1" advAuto="0"/>
      <p:bldP spid="145" grpId="6" animBg="1" advAuto="0"/>
      <p:bldP spid="146" grpId="3" animBg="1" advAuto="0"/>
      <p:bldP spid="147" grpId="4" animBg="1" advAuto="0"/>
      <p:bldP spid="148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죽음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225030" y="-2583680"/>
            <a:ext cx="24834060" cy="17505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경고2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-1524000" y="1475682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  <p:bldLst>
      <p:bldP spid="153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81"/>
          <p:cNvGrpSpPr/>
          <p:nvPr/>
        </p:nvGrpSpPr>
        <p:grpSpPr>
          <a:xfrm>
            <a:off x="-1056093" y="-153240"/>
            <a:ext cx="27866828" cy="14771488"/>
            <a:chOff x="0" y="0"/>
            <a:chExt cx="27866827" cy="14771487"/>
          </a:xfrm>
        </p:grpSpPr>
        <p:pic>
          <p:nvPicPr>
            <p:cNvPr id="158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2702198" y="259594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4032383" y="259594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6659600" y="2843024"/>
              <a:ext cx="4928824" cy="6485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8411077" y="259594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0863146" y="2843024"/>
              <a:ext cx="4928824" cy="6485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586057" y="280951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3293748" y="2141896"/>
              <a:ext cx="4928825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5680137" y="280951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8066525" y="2141896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58951" y="2141896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2938004" y="5702763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527106" y="5606217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3234797" y="7467163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5621185" y="5606217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8007574" y="7467163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4268189" y="5702763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6895405" y="8286193"/>
              <a:ext cx="4928825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8646883" y="5702763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1098952" y="8286193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7467163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0381196" y="0"/>
              <a:ext cx="4928824" cy="6485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0970315" y="7467163"/>
              <a:ext cx="4928824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군인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0940839" y="3261971"/>
              <a:ext cx="4928825" cy="648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악한 왕2-enhanced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112798" y="1609932"/>
            <a:ext cx="12669316" cy="12163353"/>
          </a:xfrm>
          <a:prstGeom prst="rect">
            <a:avLst/>
          </a:prstGeom>
          <a:ln w="12700">
            <a:miter lim="400000"/>
          </a:ln>
          <a:effectLst>
            <a:outerShdw blurRad="63500" dist="210198" dir="12390778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2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여호수아 5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119832" y="3206074"/>
            <a:ext cx="9286028" cy="1053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갈렙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flipH="1">
            <a:off x="4140251" y="847591"/>
            <a:ext cx="11299899" cy="12888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늙은 갈렙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30051" y="1402212"/>
            <a:ext cx="8523897" cy="125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늙은 갈렙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947921" y="2172284"/>
            <a:ext cx="12488158" cy="18335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sted-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2711560"/>
            <a:ext cx="24384001" cy="2287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배경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-4557889"/>
            <a:ext cx="24384001" cy="243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돌멩이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46686" y="8650871"/>
            <a:ext cx="175641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여호수아와 갈렙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75724" y="3736695"/>
            <a:ext cx="13336024" cy="13905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꿈과 비전(intro)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-2987678" y="851821"/>
            <a:ext cx="1651001" cy="838201"/>
          </a:xfrm>
          <a:prstGeom prst="rect">
            <a:avLst/>
          </a:prstGeom>
        </p:spPr>
      </p:pic>
      <p:grpSp>
        <p:nvGrpSpPr>
          <p:cNvPr id="56" name="Group 56"/>
          <p:cNvGrpSpPr/>
          <p:nvPr/>
        </p:nvGrpSpPr>
        <p:grpSpPr>
          <a:xfrm>
            <a:off x="-55457" y="-1422920"/>
            <a:ext cx="24482631" cy="10772180"/>
            <a:chOff x="0" y="-493701"/>
            <a:chExt cx="24482629" cy="10772178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930427"/>
              <a:ext cx="24482629" cy="6876837"/>
              <a:chOff x="0" y="0"/>
              <a:chExt cx="24482628" cy="6876836"/>
            </a:xfrm>
          </p:grpSpPr>
          <p:sp>
            <p:nvSpPr>
              <p:cNvPr id="52" name="Shape 52"/>
              <p:cNvSpPr/>
              <p:nvPr/>
            </p:nvSpPr>
            <p:spPr>
              <a:xfrm>
                <a:off x="0" y="0"/>
                <a:ext cx="4833505" cy="687683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2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3635329" y="0"/>
                <a:ext cx="20847300" cy="45520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2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5" name="Shape 55"/>
            <p:cNvSpPr/>
            <p:nvPr/>
          </p:nvSpPr>
          <p:spPr>
            <a:xfrm>
              <a:off x="316322" y="-493701"/>
              <a:ext cx="4658327" cy="107721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>
                <a:defRPr sz="70000" b="1">
                  <a:solidFill>
                    <a:srgbClr val="FF9300"/>
                  </a:solidFill>
                  <a:latin typeface="Asia태고딕"/>
                  <a:ea typeface="Asia태고딕"/>
                  <a:cs typeface="Asia태고딕"/>
                  <a:sym typeface="Asia태고딕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70000" b="1" dirty="0">
                  <a:solidFill>
                    <a:srgbClr val="FF9300"/>
                  </a:solidFill>
                  <a:latin typeface="KT&amp;G 상상제목 B" pitchFamily="2" charset="-127"/>
                  <a:ea typeface="KT&amp;G 상상제목 B" pitchFamily="2" charset="-127"/>
                </a:rPr>
                <a:t>4</a:t>
              </a:r>
            </a:p>
          </p:txBody>
        </p:sp>
      </p:grpSp>
      <p:sp>
        <p:nvSpPr>
          <p:cNvPr id="57" name="Shape 57"/>
          <p:cNvSpPr/>
          <p:nvPr/>
        </p:nvSpPr>
        <p:spPr>
          <a:xfrm>
            <a:off x="4415136" y="3885609"/>
            <a:ext cx="2709074" cy="3222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20000">
                <a:solidFill>
                  <a:srgbClr val="FF9300"/>
                </a:solidFill>
                <a:latin typeface="Asia태고딕"/>
                <a:ea typeface="Asia태고딕"/>
                <a:cs typeface="Asia태고딕"/>
                <a:sym typeface="Asia태고딕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20000" dirty="0" smtClean="0">
                <a:solidFill>
                  <a:srgbClr val="FF9300"/>
                </a:solidFill>
                <a:latin typeface="ＭＳ Ｐゴシック" pitchFamily="50" charset="-128"/>
                <a:ea typeface="ＭＳ Ｐゴシック" pitchFamily="50" charset="-128"/>
              </a:rPr>
              <a:t>か</a:t>
            </a:r>
            <a:endParaRPr sz="20000" dirty="0">
              <a:solidFill>
                <a:srgbClr val="FF93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6791400" y="809328"/>
            <a:ext cx="16033235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latin typeface="ＭＳ Ｐゴシック" pitchFamily="50" charset="-128"/>
                <a:ea typeface="ＭＳ Ｐゴシック" pitchFamily="50" charset="-128"/>
                <a:cs typeface="Apple SD 산돌고딕 Neo 강한 볼드체"/>
                <a:sym typeface="Apple SD 산돌고딕 Neo 강한 볼드체"/>
              </a:rPr>
              <a:t>もっとも　たいへんな　ところを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latin typeface="ＭＳ Ｐゴシック" pitchFamily="50" charset="-128"/>
                <a:ea typeface="ＭＳ Ｐゴシック" pitchFamily="50" charset="-128"/>
                <a:cs typeface="Apple SD 산돌고딕 Neo 강한 볼드체"/>
                <a:sym typeface="Apple SD 산돌고딕 Neo 강한 볼드체"/>
              </a:rPr>
              <a:t>えらんだ　カレブ</a:t>
            </a:r>
            <a:endParaRPr sz="10000" dirty="0">
              <a:latin typeface="ＭＳ Ｐゴシック" pitchFamily="50" charset="-128"/>
              <a:ea typeface="ＭＳ Ｐゴシック" pitchFamily="50" charset="-128"/>
              <a:cs typeface="Apple SD 산돌고딕 Neo 강한 볼드체"/>
              <a:sym typeface="Apple SD 산돌고딕 Neo 강한 볼드체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1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8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7" presetClass="entr" presetSubtype="4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8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" presetClass="entr" presetSubtype="8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8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7" grpId="2" animBg="1" advAuto="0"/>
      <p:bldP spid="48" grpId="3" animBg="1" advAuto="0"/>
      <p:bldP spid="49" grpId="4" animBg="1" advAuto="0"/>
      <p:bldP spid="50" grpId="5" animBg="1" advAuto="0"/>
      <p:bldP spid="56" grpId="6" animBg="1" advAuto="0"/>
      <p:bldP spid="57" grpId="7" animBg="1" advAuto="0"/>
      <p:bldP spid="58" grpId="8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렘넌트 시험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666572" y="2850552"/>
            <a:ext cx="11050856" cy="11016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불신자 상태 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52298" y="1421685"/>
            <a:ext cx="10679404" cy="10872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강한 경고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96834" y="513220"/>
            <a:ext cx="1651001" cy="838201"/>
          </a:xfrm>
          <a:prstGeom prst="rect">
            <a:avLst/>
          </a:prstGeom>
        </p:spPr>
      </p:pic>
      <p:pic>
        <p:nvPicPr>
          <p:cNvPr id="206" name="BIG EXPLOD .mp3"/>
          <p:cNvPicPr/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-605585" y="10380806"/>
            <a:ext cx="1651001" cy="838201"/>
          </a:xfrm>
          <a:prstGeom prst="rect">
            <a:avLst/>
          </a:prstGeom>
        </p:spPr>
      </p:pic>
      <p:pic>
        <p:nvPicPr>
          <p:cNvPr id="6" name="Picture 2" descr="예수님 뱀 머리 왕 선지자 제사장 십자가.ps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9050" y="657225"/>
            <a:ext cx="16724313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25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  <p:audio>
              <p:cMediaNode vol="100000" showWhenStopped="0">
                <p:cTn id="24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audio>
          </p:childTnLst>
        </p:cTn>
      </p:par>
    </p:tnLst>
    <p:bldLst>
      <p:bldP spid="203" grpId="2" animBg="1" advAuto="0"/>
      <p:bldP spid="203" grpId="4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지구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09825" y="-3308350"/>
            <a:ext cx="27898725" cy="261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785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예수님 뱀 머리 왕 선지자 제사장 십자가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6838" y="3776663"/>
            <a:ext cx="8310562" cy="616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돋보기2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7763" y="660400"/>
            <a:ext cx="16905287" cy="1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여자 렘넌트 기도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02834" y="4001088"/>
            <a:ext cx="5378331" cy="9714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6" y="1096630"/>
            <a:ext cx="9484968" cy="212365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 rtl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138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431872" y="6371466"/>
            <a:ext cx="19520256" cy="31893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rtl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8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カレブが　もっとも　たいへんな　ところを　</a:t>
            </a:r>
            <a:endParaRPr lang="en-US" altLang="ja-JP" sz="8000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 rtl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800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えらぶ</a:t>
            </a:r>
            <a:r>
              <a:rPr lang="ja-JP" altLang="en-US" sz="8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ことが　できた　</a:t>
            </a:r>
            <a:r>
              <a:rPr lang="ja-JP" altLang="en-US" sz="8000" kern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り</a:t>
            </a:r>
            <a:r>
              <a:rPr lang="ja-JP" altLang="en-US" sz="8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ゆう</a:t>
            </a:r>
            <a:endParaRPr sz="8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29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978967" y="1357378"/>
            <a:ext cx="9218870" cy="1846659"/>
          </a:xfrm>
          <a:prstGeom prst="rect">
            <a:avLst/>
          </a:prstGeom>
          <a:ln w="12700">
            <a:miter lim="400000"/>
          </a:ln>
          <a:effectLst>
            <a:outerShdw blurRad="63500" dist="84370" dir="2299562" rotWithShape="0">
              <a:srgbClr val="000000">
                <a:alpha val="5514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indent="355600" algn="l">
              <a:defRPr sz="1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 indent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ヨシュア</a:t>
            </a:r>
            <a:r>
              <a:rPr sz="12000" dirty="0" smtClea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 </a:t>
            </a:r>
            <a:r>
              <a:rPr sz="120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14:15</a:t>
            </a:r>
          </a:p>
        </p:txBody>
      </p:sp>
      <p:sp>
        <p:nvSpPr>
          <p:cNvPr id="61" name="Shape 61"/>
          <p:cNvSpPr/>
          <p:nvPr/>
        </p:nvSpPr>
        <p:spPr>
          <a:xfrm>
            <a:off x="1138367" y="3423609"/>
            <a:ext cx="22107267" cy="9233297"/>
          </a:xfrm>
          <a:prstGeom prst="rect">
            <a:avLst/>
          </a:prstGeom>
          <a:ln w="12700">
            <a:miter lim="400000"/>
          </a:ln>
          <a:effectLst>
            <a:outerShdw blurRad="63500" dist="84370" dir="2299562" rotWithShape="0">
              <a:srgbClr val="000000">
                <a:alpha val="5514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indent="355600" algn="l">
              <a:lnSpc>
                <a:spcPct val="120000"/>
              </a:lnSpc>
              <a:defRPr sz="10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ヘブロンの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　な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は、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いぜん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キルヤテ・</a:t>
            </a:r>
            <a:endParaRPr lang="en-US" altLang="ja-JP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アルバ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であった。アルバというのは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endParaRPr lang="en-US" altLang="ja-JP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アナク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じん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　なか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　もっと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も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いだい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な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　じんぶつ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あった。そして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endParaRPr lang="en-US" altLang="ja-JP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その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ち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　せんそう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やんだ</a:t>
            </a:r>
            <a:r>
              <a:rPr lang="ja-JP" altLang="ja-JP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ja-JP" altLang="ja-JP" dirty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모세 명령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840132" y="4893851"/>
            <a:ext cx="8703736" cy="8818909"/>
          </a:xfrm>
          <a:prstGeom prst="rect">
            <a:avLst/>
          </a:prstGeom>
          <a:ln w="12700">
            <a:miter lim="400000"/>
          </a:ln>
          <a:effectLst>
            <a:outerShdw blurRad="63500" dist="192123" dir="19534212" rotWithShape="0">
              <a:srgbClr val="000000">
                <a:alpha val="55149"/>
              </a:srgbClr>
            </a:outerShdw>
          </a:effectLst>
        </p:spPr>
      </p:pic>
      <p:pic>
        <p:nvPicPr>
          <p:cNvPr id="64" name="OI 1      -S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390063" y="4250956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3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정탐꾼3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20109" y="4510603"/>
            <a:ext cx="16927566" cy="920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정탐꾼 1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745761" y="3587502"/>
            <a:ext cx="6668719" cy="1060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정탐꾼 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8371" y="4358965"/>
            <a:ext cx="5705616" cy="9506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가나안 땅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-84514"/>
            <a:ext cx="24384001" cy="19922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가나안 군인 1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2892" y="449755"/>
            <a:ext cx="9902734" cy="13716001"/>
          </a:xfrm>
          <a:prstGeom prst="rect">
            <a:avLst/>
          </a:prstGeom>
          <a:ln w="12700">
            <a:miter lim="400000"/>
          </a:ln>
          <a:effectLst>
            <a:outerShdw blurRad="63500" dist="192123" dir="19534212" rotWithShape="0">
              <a:srgbClr val="000000">
                <a:alpha val="55149"/>
              </a:srgbClr>
            </a:outerShdw>
          </a:effectLst>
        </p:spPr>
      </p:pic>
      <p:pic>
        <p:nvPicPr>
          <p:cNvPr id="74" name="가나안 군인 2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659027" y="449755"/>
            <a:ext cx="9759947" cy="13716001"/>
          </a:xfrm>
          <a:prstGeom prst="rect">
            <a:avLst/>
          </a:prstGeom>
          <a:ln w="12700">
            <a:miter lim="400000"/>
          </a:ln>
          <a:effectLst>
            <a:outerShdw blurRad="63500" dist="192123" dir="13619194" rotWithShape="0">
              <a:srgbClr val="000000">
                <a:alpha val="55149"/>
              </a:srgbClr>
            </a:outerShdw>
          </a:effectLst>
        </p:spPr>
      </p:pic>
      <p:pic>
        <p:nvPicPr>
          <p:cNvPr id="75" name="정탐꾼3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22270" y="8837896"/>
            <a:ext cx="9046599" cy="4918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정탐꾼 1.p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592478" y="8463666"/>
            <a:ext cx="3563963" cy="5667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정탐꾼 2.pn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35751" y="8756855"/>
            <a:ext cx="3049253" cy="5080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웃 웃 웃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-2212839" y="2586102"/>
            <a:ext cx="1651001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73" grpId="2" animBg="1" advAuto="0"/>
      <p:bldP spid="74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정탐꾼3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24002" y="4240135"/>
            <a:ext cx="17320590" cy="9417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정탐꾼 1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52061" y="3523636"/>
            <a:ext cx="6823553" cy="10850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정탐꾼 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458" y="4084975"/>
            <a:ext cx="5838089" cy="9727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정탐꾼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24002" y="4240135"/>
            <a:ext cx="17320590" cy="9417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정탐꾼 보고 테두리 1.png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6457" y="536018"/>
            <a:ext cx="5495563" cy="6217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정탐꾼 보고 테두리 2.png"/>
          <p:cNvPicPr/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8009628" y="382708"/>
            <a:ext cx="7516299" cy="7835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정탐꾼 보고 테두리 3.png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753153" y="3176636"/>
            <a:ext cx="5372611" cy="10347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정탐꾼 보고 테두리 4.pn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413255" y="6996414"/>
            <a:ext cx="7902368" cy="6580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정탐꾼 보고 테두리 5.pn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81983" y="6228010"/>
            <a:ext cx="4556870" cy="7329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정탐꾼 보고 테두리 6.png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7497" y="6335812"/>
            <a:ext cx="4877637" cy="7113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정탐꾼 보고 테두리 7.png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140464" y="480341"/>
            <a:ext cx="8820079" cy="6610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으아아아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524000" y="3431323"/>
            <a:ext cx="1651000" cy="838201"/>
          </a:xfrm>
          <a:prstGeom prst="rect">
            <a:avLst/>
          </a:prstGeom>
        </p:spPr>
      </p:pic>
      <p:pic>
        <p:nvPicPr>
          <p:cNvPr id="98" name="놀람1.mp3"/>
          <p:cNvPicPr/>
          <p:nvPr>
            <a:audioFile r:link="rId2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555097" y="363520"/>
            <a:ext cx="1651001" cy="838201"/>
          </a:xfrm>
          <a:prstGeom prst="rect">
            <a:avLst/>
          </a:prstGeom>
        </p:spPr>
      </p:pic>
      <p:pic>
        <p:nvPicPr>
          <p:cNvPr id="99" name="남자 울음소리2.mp3"/>
          <p:cNvPicPr/>
          <p:nvPr>
            <a:audioFile r:link="rId3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524000" y="1677886"/>
            <a:ext cx="1651000" cy="838201"/>
          </a:xfrm>
          <a:prstGeom prst="rect">
            <a:avLst/>
          </a:prstGeom>
        </p:spPr>
      </p:pic>
      <p:pic>
        <p:nvPicPr>
          <p:cNvPr id="100" name="한숨.mp3"/>
          <p:cNvPicPr/>
          <p:nvPr>
            <a:audioFile r:link="rId4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524000" y="5007089"/>
            <a:ext cx="1651000" cy="838201"/>
          </a:xfrm>
          <a:prstGeom prst="rect">
            <a:avLst/>
          </a:prstGeom>
        </p:spPr>
      </p:pic>
      <p:pic>
        <p:nvPicPr>
          <p:cNvPr id="101" name="허어억.mp3"/>
          <p:cNvPicPr/>
          <p:nvPr>
            <a:audioFile r:link="rId5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524000" y="6633743"/>
            <a:ext cx="1651000" cy="838201"/>
          </a:xfrm>
          <a:prstGeom prst="rect">
            <a:avLst/>
          </a:prstGeom>
        </p:spPr>
      </p:pic>
      <p:pic>
        <p:nvPicPr>
          <p:cNvPr id="102" name="MALE SCREAM2.mp3"/>
          <p:cNvPicPr/>
          <p:nvPr>
            <a:audioFile r:link="rId6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524000" y="8347373"/>
            <a:ext cx="1651000" cy="838201"/>
          </a:xfrm>
          <a:prstGeom prst="rect">
            <a:avLst/>
          </a:prstGeom>
        </p:spPr>
      </p:pic>
      <p:pic>
        <p:nvPicPr>
          <p:cNvPr id="103" name="SCREAM 1  -S.mp3"/>
          <p:cNvPicPr/>
          <p:nvPr>
            <a:audioFile r:link="rId7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635425" y="9763751"/>
            <a:ext cx="1651001" cy="838201"/>
          </a:xfrm>
          <a:prstGeom prst="rect">
            <a:avLst/>
          </a:prstGeom>
        </p:spPr>
      </p:pic>
      <p:pic>
        <p:nvPicPr>
          <p:cNvPr id="104" name="scream.mp3"/>
          <p:cNvPicPr/>
          <p:nvPr>
            <a:audioFile r:link="rId8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524000" y="11159869"/>
            <a:ext cx="1651000" cy="838201"/>
          </a:xfrm>
          <a:prstGeom prst="rect">
            <a:avLst/>
          </a:prstGeom>
        </p:spPr>
      </p:pic>
      <p:pic>
        <p:nvPicPr>
          <p:cNvPr id="105" name="Track 45.mp3"/>
          <p:cNvPicPr/>
          <p:nvPr>
            <a:audioFile r:link="rId9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-1524000" y="12202228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9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1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grpId="1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1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grpId="1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0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audio>
            <p:audio>
              <p:cMediaNode vol="100000" showWhenStopped="0">
                <p:cTn id="61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audio>
            <p:audio>
              <p:cMediaNode vol="100000" showWhenStopped="0">
                <p:cTn id="62" fill="hold" display="0">
                  <p:stCondLst>
                    <p:cond delay="indefinite"/>
                  </p:stCondLst>
                </p:cTn>
                <p:tgtEl>
                  <p:spTgt spid="97"/>
                </p:tgtEl>
              </p:cMediaNode>
            </p:audio>
            <p:audio>
              <p:cMediaNode vol="100000" showWhenStopped="0">
                <p:cTn id="63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audio>
            <p:audio>
              <p:cMediaNode vol="100000" showWhenStopped="0">
                <p:cTn id="64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audio>
            <p:audio>
              <p:cMediaNode vol="100000" showWhenStopped="0">
                <p:cTn id="65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audio>
            <p:audio>
              <p:cMediaNode vol="100000" showWhenStopped="0">
                <p:cTn id="67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audio>
            <p:audio>
              <p:cMediaNode vol="100000" showWhenStopped="0">
                <p:cTn id="68" fill="hold" display="0">
                  <p:stCondLst>
                    <p:cond delay="indefinite"/>
                  </p:st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90" grpId="12" animBg="1" advAuto="0"/>
      <p:bldP spid="91" grpId="10" animBg="1" advAuto="0"/>
      <p:bldP spid="92" grpId="13" animBg="1" advAuto="0"/>
      <p:bldP spid="93" grpId="16" animBg="1" advAuto="0"/>
      <p:bldP spid="94" grpId="14" animBg="1" advAuto="0"/>
      <p:bldP spid="95" grpId="15" animBg="1" advAuto="0"/>
      <p:bldP spid="96" grpId="11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251</Words>
  <Application>Microsoft Office PowerPoint</Application>
  <PresentationFormat>ユーザー設定</PresentationFormat>
  <Paragraphs>49</Paragraphs>
  <Slides>24</Slides>
  <Notes>17</Notes>
  <HiddenSlides>0</HiddenSlides>
  <MMClips>25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6" baseType="lpstr">
      <vt:lpstr>Arial</vt:lpstr>
      <vt:lpstr>ＭＳ Ｐゴシック</vt:lpstr>
      <vt:lpstr>Apple SD 산돌고딕 Neo 옅은체</vt:lpstr>
      <vt:lpstr>KT&amp;G 상상제목 B</vt:lpstr>
      <vt:lpstr>Asia태고딕</vt:lpstr>
      <vt:lpstr>Apple SD 산돌고딕 Neo 강한 볼드체</vt:lpstr>
      <vt:lpstr>RixGureumpang M</vt:lpstr>
      <vt:lpstr>NVmotoong M</vt:lpstr>
      <vt:lpstr>Avenir Roman</vt:lpstr>
      <vt:lpstr>맑은 고딕</vt:lpstr>
      <vt:lpstr>Gradient</vt:lpstr>
      <vt:lpstr>1_Gradient</vt:lpstr>
      <vt:lpstr>レムナントが　しるべき　 ヨシュアき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여호수아</dc:title>
  <dc:creator>김기택</dc:creator>
  <cp:lastModifiedBy>chikako</cp:lastModifiedBy>
  <cp:revision>6</cp:revision>
  <dcterms:modified xsi:type="dcterms:W3CDTF">2014-10-24T22:45:35Z</dcterms:modified>
</cp:coreProperties>
</file>