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embedTrueTypeFonts="1" saveSubsetFonts="1">
  <p:sldMasterIdLst>
    <p:sldMasterId id="2147483648" r:id="rId1"/>
    <p:sldMasterId id="2147483649" r:id="rId2"/>
    <p:sldMasterId id="2147483650" r:id="rId3"/>
    <p:sldMasterId id="2147483684" r:id="rId4"/>
    <p:sldMasterId id="2147483696" r:id="rId5"/>
  </p:sldMasterIdLst>
  <p:notesMasterIdLst>
    <p:notesMasterId r:id="rId30"/>
  </p:notesMasterIdLst>
  <p:sldIdLst>
    <p:sldId id="256" r:id="rId6"/>
    <p:sldId id="257" r:id="rId7"/>
    <p:sldId id="258" r:id="rId8"/>
    <p:sldId id="259" r:id="rId9"/>
    <p:sldId id="283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84" r:id="rId27"/>
    <p:sldId id="285" r:id="rId28"/>
    <p:sldId id="286" r:id="rId29"/>
  </p:sldIdLst>
  <p:sldSz cx="24384000" cy="13716000"/>
  <p:notesSz cx="6858000" cy="9144000"/>
  <p:embeddedFontLst>
    <p:embeddedFont>
      <p:font typeface="KT&amp;G 상상제목 B" charset="-127"/>
      <p:regular r:id="rId31"/>
    </p:embeddedFont>
    <p:embeddedFont>
      <p:font typeface="굴림" pitchFamily="34" charset="-127"/>
      <p:regular r:id="rId32"/>
    </p:embeddedFont>
    <p:embeddedFont>
      <p:font typeface="맑은 고딕" pitchFamily="34" charset="-127"/>
      <p:regular r:id="rId33"/>
      <p:bold r:id="rId34"/>
    </p:embeddedFont>
  </p:embeddedFontLst>
  <p:defaultTextStyle>
    <a:defPPr>
      <a:defRPr lang="ko-KR"/>
    </a:defPPr>
    <a:lvl1pPr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1pPr>
    <a:lvl2pPr indent="2286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2pPr>
    <a:lvl3pPr indent="4572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3pPr>
    <a:lvl4pPr indent="6858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4pPr>
    <a:lvl5pPr indent="9144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5pPr>
    <a:lvl6pPr marL="22860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6pPr>
    <a:lvl7pPr marL="27432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7pPr>
    <a:lvl8pPr marL="32004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8pPr>
    <a:lvl9pPr marL="36576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480" autoAdjust="0"/>
  </p:normalViewPr>
  <p:slideViewPr>
    <p:cSldViewPr>
      <p:cViewPr>
        <p:scale>
          <a:sx n="30" d="100"/>
          <a:sy n="30" d="100"/>
        </p:scale>
        <p:origin x="-714" y="-73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4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3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2.fntdata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Avenir Book" charset="0"/>
              </a:rPr>
              <a:t>Click to edit Master text styles</a:t>
            </a:r>
          </a:p>
          <a:p>
            <a:pPr lvl="1"/>
            <a:r>
              <a:rPr lang="ko-KR" altLang="ko-KR" smtClean="0">
                <a:sym typeface="Avenir Book" charset="0"/>
              </a:rPr>
              <a:t>Second level</a:t>
            </a:r>
          </a:p>
          <a:p>
            <a:pPr lvl="2"/>
            <a:r>
              <a:rPr lang="ko-KR" altLang="ko-KR" smtClean="0">
                <a:sym typeface="Avenir Book" charset="0"/>
              </a:rPr>
              <a:t>Third level</a:t>
            </a:r>
          </a:p>
          <a:p>
            <a:pPr lvl="3"/>
            <a:r>
              <a:rPr lang="ko-KR" altLang="ko-KR" smtClean="0">
                <a:sym typeface="Avenir Book" charset="0"/>
              </a:rPr>
              <a:t>Fourth level</a:t>
            </a:r>
          </a:p>
          <a:p>
            <a:pPr lvl="4"/>
            <a:r>
              <a:rPr lang="ko-KR" altLang="ko-KR" smtClean="0">
                <a:sym typeface="Avenir Book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3146316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 hangingPunct="0">
      <a:lnSpc>
        <a:spcPct val="125000"/>
      </a:lnSpc>
      <a:spcBef>
        <a:spcPct val="0"/>
      </a:spcBef>
      <a:spcAft>
        <a:spcPct val="0"/>
      </a:spcAft>
      <a:defRPr sz="3200" kern="1200">
        <a:solidFill>
          <a:srgbClr val="000000"/>
        </a:solidFill>
        <a:latin typeface="Avenir Book" charset="0"/>
        <a:ea typeface="Avenir Book" charset="0"/>
        <a:cs typeface="Avenir Book" charset="0"/>
        <a:sym typeface="Avenir Book" charset="0"/>
      </a:defRPr>
    </a:lvl1pPr>
    <a:lvl2pPr indent="228600" algn="l" defTabSz="457200" rtl="0" fontAlgn="base" hangingPunct="0">
      <a:lnSpc>
        <a:spcPct val="125000"/>
      </a:lnSpc>
      <a:spcBef>
        <a:spcPct val="0"/>
      </a:spcBef>
      <a:spcAft>
        <a:spcPct val="0"/>
      </a:spcAft>
      <a:defRPr sz="3200" kern="1200">
        <a:solidFill>
          <a:srgbClr val="000000"/>
        </a:solidFill>
        <a:latin typeface="Avenir Book" charset="0"/>
        <a:ea typeface="Avenir Book" charset="0"/>
        <a:cs typeface="Avenir Book" charset="0"/>
        <a:sym typeface="Avenir Book" charset="0"/>
      </a:defRPr>
    </a:lvl2pPr>
    <a:lvl3pPr indent="457200" algn="l" defTabSz="457200" rtl="0" fontAlgn="base" hangingPunct="0">
      <a:lnSpc>
        <a:spcPct val="125000"/>
      </a:lnSpc>
      <a:spcBef>
        <a:spcPct val="0"/>
      </a:spcBef>
      <a:spcAft>
        <a:spcPct val="0"/>
      </a:spcAft>
      <a:defRPr sz="3200" kern="1200">
        <a:solidFill>
          <a:srgbClr val="000000"/>
        </a:solidFill>
        <a:latin typeface="Avenir Book" charset="0"/>
        <a:ea typeface="Avenir Book" charset="0"/>
        <a:cs typeface="Avenir Book" charset="0"/>
        <a:sym typeface="Avenir Book" charset="0"/>
      </a:defRPr>
    </a:lvl3pPr>
    <a:lvl4pPr indent="685800" algn="l" defTabSz="457200" rtl="0" fontAlgn="base" hangingPunct="0">
      <a:lnSpc>
        <a:spcPct val="125000"/>
      </a:lnSpc>
      <a:spcBef>
        <a:spcPct val="0"/>
      </a:spcBef>
      <a:spcAft>
        <a:spcPct val="0"/>
      </a:spcAft>
      <a:defRPr sz="3200" kern="1200">
        <a:solidFill>
          <a:srgbClr val="000000"/>
        </a:solidFill>
        <a:latin typeface="Avenir Book" charset="0"/>
        <a:ea typeface="Avenir Book" charset="0"/>
        <a:cs typeface="Avenir Book" charset="0"/>
        <a:sym typeface="Avenir Book" charset="0"/>
      </a:defRPr>
    </a:lvl4pPr>
    <a:lvl5pPr indent="914400" algn="l" defTabSz="457200" rtl="0" fontAlgn="base" hangingPunct="0">
      <a:lnSpc>
        <a:spcPct val="125000"/>
      </a:lnSpc>
      <a:spcBef>
        <a:spcPct val="0"/>
      </a:spcBef>
      <a:spcAft>
        <a:spcPct val="0"/>
      </a:spcAft>
      <a:defRPr sz="3200" kern="1200">
        <a:solidFill>
          <a:srgbClr val="000000"/>
        </a:solidFill>
        <a:latin typeface="Avenir Book" charset="0"/>
        <a:ea typeface="Avenir Book" charset="0"/>
        <a:cs typeface="Avenir Book" charset="0"/>
        <a:sym typeface="Avenir Book" charset="0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921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続くイスラエルの契約喪失</a:t>
            </a:r>
          </a:p>
          <a:p>
            <a:r>
              <a:rPr lang="ja-JP" altLang="en-US" dirty="0" smtClean="0">
                <a:ea typeface="굴림" pitchFamily="50" charset="-127"/>
              </a:rPr>
              <a:t>“主の目の前に悪を行ったので”</a:t>
            </a:r>
          </a:p>
          <a:p>
            <a:r>
              <a:rPr lang="ja-JP" altLang="en-US" dirty="0" smtClean="0">
                <a:ea typeface="굴림" pitchFamily="50" charset="-127"/>
              </a:rPr>
              <a:t>ペリシテ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969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sz="3200" b="0" i="0" kern="1200" dirty="0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  <a:sym typeface="Avenir Book" charset="0"/>
              </a:rPr>
              <a:t>使ったことのない新しい綱で縛るなら、機の縦糸といっしょに髪の</a:t>
            </a:r>
            <a:r>
              <a:rPr lang="ja-JP" altLang="en-US" sz="3200" b="0" i="0" kern="1200" dirty="0" err="1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  <a:sym typeface="Avenir Book" charset="0"/>
              </a:rPr>
              <a:t>毛七ふさを</a:t>
            </a:r>
            <a:r>
              <a:rPr lang="ja-JP" altLang="en-US" sz="3200" b="0" i="0" kern="1200" dirty="0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  <a:sym typeface="Avenir Book" charset="0"/>
              </a:rPr>
              <a:t>織り込むなら</a:t>
            </a:r>
            <a:endParaRPr lang="ja-JP" altLang="en-US" dirty="0" smtClean="0">
              <a:ea typeface="굴림" pitchFamily="50" charset="-127"/>
            </a:endParaRPr>
          </a:p>
          <a:p>
            <a:r>
              <a:rPr lang="ja-JP" altLang="en-US" dirty="0" smtClean="0">
                <a:ea typeface="굴림" pitchFamily="50" charset="-127"/>
              </a:rPr>
              <a:t>糸を切るように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174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秘密を話すこと</a:t>
            </a:r>
          </a:p>
          <a:p>
            <a:r>
              <a:rPr lang="ja-JP" altLang="en-US" dirty="0" smtClean="0">
                <a:ea typeface="굴림" pitchFamily="50" charset="-127"/>
              </a:rPr>
              <a:t>私はナジル人だ。</a:t>
            </a:r>
          </a:p>
          <a:p>
            <a:r>
              <a:rPr lang="ja-JP" altLang="en-US" dirty="0" smtClean="0">
                <a:ea typeface="굴림" pitchFamily="50" charset="-127"/>
              </a:rPr>
              <a:t>母の胎から神様のナジル人になった。</a:t>
            </a:r>
          </a:p>
          <a:p>
            <a:r>
              <a:rPr lang="ja-JP" altLang="en-US" dirty="0" smtClean="0">
                <a:ea typeface="굴림" pitchFamily="50" charset="-127"/>
              </a:rPr>
              <a:t>髪の毛がそられれば力が私から離れて弱くなる。</a:t>
            </a:r>
            <a:endParaRPr lang="ko-KR" altLang="ko-KR" sz="18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481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ko-KR" altLang="ko-KR" dirty="0"/>
              <a:t>(:20</a:t>
            </a:r>
            <a:r>
              <a:rPr lang="ko-KR" altLang="ko-KR" dirty="0" smtClean="0"/>
              <a:t>)</a:t>
            </a:r>
            <a:r>
              <a:rPr lang="ja-JP" altLang="en-US" sz="3200" b="0" i="0" kern="1200" dirty="0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  <a:sym typeface="Avenir Book" charset="0"/>
              </a:rPr>
              <a:t>主がサムソンから去られた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7890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監獄でひき臼を回すように</a:t>
            </a:r>
          </a:p>
          <a:p>
            <a:r>
              <a:rPr lang="ja-JP" altLang="en-US" dirty="0" smtClean="0">
                <a:ea typeface="굴림" pitchFamily="50" charset="-127"/>
              </a:rPr>
              <a:t>髪の毛がまた伸び始めた</a:t>
            </a:r>
          </a:p>
          <a:p>
            <a:r>
              <a:rPr lang="ja-JP" altLang="en-US" dirty="0" smtClean="0">
                <a:ea typeface="굴림" pitchFamily="50" charset="-127"/>
              </a:rPr>
              <a:t>何を考え</a:t>
            </a:r>
            <a:r>
              <a:rPr lang="en-US" altLang="ja-JP" dirty="0" smtClean="0">
                <a:ea typeface="굴림" pitchFamily="50" charset="-127"/>
              </a:rPr>
              <a:t>?</a:t>
            </a:r>
          </a:p>
          <a:p>
            <a:r>
              <a:rPr lang="ja-JP" altLang="en-US" dirty="0" smtClean="0">
                <a:ea typeface="굴림" pitchFamily="50" charset="-127"/>
              </a:rPr>
              <a:t>ペリシテの</a:t>
            </a:r>
            <a:r>
              <a:rPr lang="ja-JP" altLang="en-US" sz="3200" b="0" i="0" kern="1200" dirty="0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  <a:sym typeface="Avenir Book" charset="0"/>
              </a:rPr>
              <a:t>領主たち、神ダゴンに盛大な祭り</a:t>
            </a:r>
            <a:endParaRPr lang="ja-JP" altLang="en-US" dirty="0" smtClean="0">
              <a:ea typeface="굴림" pitchFamily="50" charset="-127"/>
            </a:endParaRPr>
          </a:p>
          <a:p>
            <a:r>
              <a:rPr lang="ja-JP" altLang="en-US" dirty="0" smtClean="0">
                <a:ea typeface="굴림" pitchFamily="50" charset="-127"/>
              </a:rPr>
              <a:t>サムソンに妙技を披露するように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993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士師</a:t>
            </a:r>
            <a:r>
              <a:rPr lang="ko-KR" dirty="0" smtClean="0">
                <a:ea typeface="굴림" pitchFamily="50" charset="-127"/>
              </a:rPr>
              <a:t> </a:t>
            </a:r>
            <a:r>
              <a:rPr lang="ko-KR" altLang="ko-KR" dirty="0"/>
              <a:t>16:28~30</a:t>
            </a:r>
            <a:endParaRPr lang="ko-KR" altLang="ko-KR" sz="1800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379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この世の中になぜ災いと呪い</a:t>
            </a:r>
            <a:r>
              <a:rPr lang="en-US" altLang="ja-JP" dirty="0" smtClean="0">
                <a:ea typeface="굴림" pitchFamily="50" charset="-127"/>
              </a:rPr>
              <a:t>,</a:t>
            </a:r>
            <a:r>
              <a:rPr lang="ja-JP" altLang="en-US" dirty="0" smtClean="0">
                <a:ea typeface="굴림" pitchFamily="50" charset="-127"/>
              </a:rPr>
              <a:t>滅びが来るのでしょうか？</a:t>
            </a:r>
            <a:r>
              <a:rPr lang="en-US" altLang="ja-JP" dirty="0" smtClean="0">
                <a:ea typeface="굴림" pitchFamily="50" charset="-127"/>
              </a:rPr>
              <a:t>(</a:t>
            </a:r>
            <a:r>
              <a:rPr lang="ja-JP" altLang="en-US" dirty="0" smtClean="0">
                <a:ea typeface="굴림" pitchFamily="50" charset="-127"/>
              </a:rPr>
              <a:t>個人、国、時代</a:t>
            </a:r>
            <a:r>
              <a:rPr lang="en-US" altLang="ja-JP" dirty="0" smtClean="0">
                <a:ea typeface="굴림" pitchFamily="50" charset="-127"/>
              </a:rPr>
              <a:t>)</a:t>
            </a:r>
          </a:p>
          <a:p>
            <a:r>
              <a:rPr lang="ja-JP" altLang="en-US" dirty="0" smtClean="0">
                <a:ea typeface="굴림" pitchFamily="50" charset="-127"/>
              </a:rPr>
              <a:t>福音をのがすときごとに</a:t>
            </a:r>
          </a:p>
          <a:p>
            <a:r>
              <a:rPr lang="ja-JP" altLang="en-US" dirty="0" smtClean="0">
                <a:ea typeface="굴림" pitchFamily="50" charset="-127"/>
              </a:rPr>
              <a:t>それですべての災いと呪いを滅ぼす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女の子孫を約束されました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584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キリストを送られました</a:t>
            </a:r>
          </a:p>
          <a:p>
            <a:r>
              <a:rPr lang="ja-JP" altLang="en-US" dirty="0" smtClean="0">
                <a:ea typeface="굴림" pitchFamily="50" charset="-127"/>
              </a:rPr>
              <a:t>聖書のとおり処女誕生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十字架の死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復活</a:t>
            </a:r>
          </a:p>
          <a:p>
            <a:r>
              <a:rPr lang="ja-JP" altLang="en-US" dirty="0" smtClean="0">
                <a:ea typeface="굴림" pitchFamily="50" charset="-127"/>
              </a:rPr>
              <a:t>ヨハネ</a:t>
            </a:r>
            <a:r>
              <a:rPr lang="en-US" altLang="ja-JP" dirty="0" smtClean="0">
                <a:ea typeface="굴림" pitchFamily="50" charset="-127"/>
              </a:rPr>
              <a:t>1:10</a:t>
            </a:r>
            <a:r>
              <a:rPr lang="ja-JP" altLang="en-US" dirty="0" smtClean="0">
                <a:ea typeface="굴림" pitchFamily="50" charset="-127"/>
              </a:rPr>
              <a:t>～</a:t>
            </a:r>
            <a:r>
              <a:rPr lang="en-US" altLang="ja-JP" dirty="0" smtClean="0">
                <a:ea typeface="굴림" pitchFamily="50" charset="-127"/>
              </a:rPr>
              <a:t>11 -</a:t>
            </a:r>
            <a:r>
              <a:rPr lang="ja-JP" altLang="en-US" dirty="0" smtClean="0">
                <a:ea typeface="굴림" pitchFamily="50" charset="-127"/>
              </a:rPr>
              <a:t>世の中に来られ、世の中を造られたが、世の中は彼を知らなくて受け入れなかった。</a:t>
            </a:r>
          </a:p>
          <a:p>
            <a:r>
              <a:rPr lang="ja-JP" altLang="en-US" dirty="0" smtClean="0">
                <a:ea typeface="굴림" pitchFamily="50" charset="-127"/>
              </a:rPr>
              <a:t>ヨハネ</a:t>
            </a:r>
            <a:r>
              <a:rPr lang="en-US" altLang="ja-JP" dirty="0" smtClean="0">
                <a:ea typeface="굴림" pitchFamily="50" charset="-127"/>
              </a:rPr>
              <a:t>1:12</a:t>
            </a:r>
            <a:endParaRPr lang="ko-KR" altLang="ko-KR" sz="18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2290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士師</a:t>
            </a:r>
            <a:r>
              <a:rPr lang="ko-KR" altLang="ko-KR" dirty="0" smtClean="0"/>
              <a:t>13:1 “</a:t>
            </a:r>
            <a:r>
              <a:rPr lang="ja-JP" altLang="en-US" sz="3200" b="0" i="0" kern="1200" dirty="0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  <a:sym typeface="Avenir Book" charset="0"/>
              </a:rPr>
              <a:t>主は四十年間、彼らをペリシテ人の手に渡された。</a:t>
            </a:r>
            <a:r>
              <a:rPr lang="ko-KR" altLang="ko-KR" dirty="0" smtClean="0">
                <a:ea typeface="굴림" pitchFamily="50" charset="-127"/>
              </a:rPr>
              <a:t>”</a:t>
            </a:r>
            <a:endParaRPr lang="ko-KR" altLang="ko-KR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331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マノアの妻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妊娠</a:t>
            </a:r>
            <a:r>
              <a:rPr lang="en-US" altLang="ja-JP" dirty="0" smtClean="0">
                <a:ea typeface="굴림" pitchFamily="50" charset="-127"/>
              </a:rPr>
              <a:t>X -</a:t>
            </a:r>
            <a:r>
              <a:rPr lang="ja-JP" altLang="en-US" dirty="0" smtClean="0">
                <a:ea typeface="굴림" pitchFamily="50" charset="-127"/>
              </a:rPr>
              <a:t>妊娠ができない</a:t>
            </a:r>
            <a:r>
              <a:rPr lang="en-US" altLang="ja-JP" dirty="0" smtClean="0">
                <a:ea typeface="굴림" pitchFamily="50" charset="-127"/>
              </a:rPr>
              <a:t>?</a:t>
            </a:r>
          </a:p>
          <a:p>
            <a:r>
              <a:rPr lang="ja-JP" altLang="en-US" dirty="0" smtClean="0">
                <a:ea typeface="굴림" pitchFamily="50" charset="-127"/>
              </a:rPr>
              <a:t>神様が契約を与えられる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ナジル人</a:t>
            </a:r>
            <a:r>
              <a:rPr lang="en-US" altLang="ja-JP" dirty="0" smtClean="0">
                <a:ea typeface="굴림" pitchFamily="50" charset="-127"/>
              </a:rPr>
              <a:t>(</a:t>
            </a:r>
            <a:r>
              <a:rPr lang="ja-JP" altLang="en-US" dirty="0" smtClean="0">
                <a:ea typeface="굴림" pitchFamily="50" charset="-127"/>
              </a:rPr>
              <a:t>強い酒、かみそり</a:t>
            </a:r>
            <a:r>
              <a:rPr lang="en-US" altLang="ja-JP" dirty="0" smtClean="0">
                <a:ea typeface="굴림" pitchFamily="50" charset="-127"/>
              </a:rPr>
              <a:t>)</a:t>
            </a:r>
          </a:p>
          <a:p>
            <a:r>
              <a:rPr lang="ja-JP" altLang="en-US" dirty="0" smtClean="0">
                <a:ea typeface="굴림" pitchFamily="50" charset="-127"/>
              </a:rPr>
              <a:t>ナジル人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区別された者</a:t>
            </a:r>
            <a:r>
              <a:rPr lang="en-US" altLang="ja-JP" dirty="0" smtClean="0">
                <a:ea typeface="굴림" pitchFamily="50" charset="-127"/>
              </a:rPr>
              <a:t>(</a:t>
            </a:r>
            <a:r>
              <a:rPr lang="ja-JP" altLang="en-US" dirty="0" smtClean="0">
                <a:ea typeface="굴림" pitchFamily="50" charset="-127"/>
              </a:rPr>
              <a:t>サムソン、サムエル、バプテスマのヨハネ</a:t>
            </a:r>
            <a:r>
              <a:rPr lang="en-US" altLang="ja-JP" dirty="0" smtClean="0">
                <a:ea typeface="굴림" pitchFamily="50" charset="-127"/>
              </a:rPr>
              <a:t>)</a:t>
            </a:r>
            <a:endParaRPr lang="ko-KR" altLang="ko-KR" sz="18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536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/>
              <a:t>“</a:t>
            </a:r>
            <a:r>
              <a:rPr lang="ja-JP" altLang="en-US" sz="3200" b="0" i="0" kern="1200" dirty="0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  <a:sym typeface="Avenir Book" charset="0"/>
              </a:rPr>
              <a:t>主の霊が激しく彼の上に下って</a:t>
            </a:r>
            <a:r>
              <a:rPr lang="ja-JP" altLang="en-US" dirty="0" smtClean="0"/>
              <a:t>” </a:t>
            </a:r>
            <a:r>
              <a:rPr lang="en-US" altLang="ja-JP" dirty="0" smtClean="0"/>
              <a:t>(</a:t>
            </a:r>
            <a:r>
              <a:rPr lang="ja-JP" altLang="en-US" dirty="0" smtClean="0"/>
              <a:t>士師</a:t>
            </a:r>
            <a:r>
              <a:rPr lang="en-US" altLang="ja-JP" dirty="0" smtClean="0"/>
              <a:t>14:6)</a:t>
            </a:r>
          </a:p>
          <a:p>
            <a:r>
              <a:rPr lang="ja-JP" altLang="en-US" dirty="0" smtClean="0"/>
              <a:t>獅子を子ヤギのように</a:t>
            </a:r>
          </a:p>
          <a:p>
            <a:r>
              <a:rPr lang="ja-JP" altLang="en-US" dirty="0" smtClean="0"/>
              <a:t>“</a:t>
            </a:r>
            <a:r>
              <a:rPr lang="ja-JP" altLang="en-US" sz="3200" b="0" i="0" kern="1200" dirty="0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  <a:sym typeface="Avenir Book" charset="0"/>
              </a:rPr>
              <a:t>主の霊が激しくサムソンの上に下った</a:t>
            </a:r>
            <a:r>
              <a:rPr lang="ja-JP" altLang="en-US" dirty="0" smtClean="0"/>
              <a:t>” </a:t>
            </a:r>
            <a:r>
              <a:rPr lang="en-US" altLang="ja-JP" dirty="0" smtClean="0"/>
              <a:t>(:19)</a:t>
            </a:r>
            <a:endParaRPr lang="ko-KR" altLang="ko-KR" sz="18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7410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ko-KR" altLang="ko-KR" dirty="0" smtClean="0"/>
              <a:t>“</a:t>
            </a:r>
            <a:r>
              <a:rPr lang="ja-JP" altLang="en-US" sz="3200" b="0" i="0" kern="1200" dirty="0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  <a:sym typeface="Avenir Book" charset="0"/>
              </a:rPr>
              <a:t>主の霊が激しく彼の上に下り</a:t>
            </a:r>
            <a:r>
              <a:rPr lang="ko-KR" dirty="0" smtClean="0">
                <a:ea typeface="굴림" pitchFamily="50" charset="-127"/>
              </a:rPr>
              <a:t>” </a:t>
            </a:r>
            <a:r>
              <a:rPr lang="ko-KR" altLang="ko-KR" dirty="0"/>
              <a:t>(</a:t>
            </a:r>
            <a:r>
              <a:rPr lang="ko-KR" altLang="ko-KR" dirty="0" smtClean="0"/>
              <a:t>15:</a:t>
            </a:r>
            <a:r>
              <a:rPr lang="en-US" altLang="ja-JP" dirty="0" smtClean="0"/>
              <a:t>1</a:t>
            </a:r>
            <a:r>
              <a:rPr lang="ko-KR" altLang="ko-KR" dirty="0" smtClean="0"/>
              <a:t>4</a:t>
            </a:r>
            <a:r>
              <a:rPr lang="ko-KR" altLang="ko-KR" dirty="0"/>
              <a:t>)</a:t>
            </a:r>
          </a:p>
          <a:p>
            <a:r>
              <a:rPr lang="ja-JP" altLang="en-US" sz="3200" b="0" i="0" kern="1200" dirty="0" err="1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  <a:sym typeface="Avenir Book" charset="0"/>
              </a:rPr>
              <a:t>ろばのあ</a:t>
            </a:r>
            <a:r>
              <a:rPr lang="ja-JP" altLang="en-US" sz="3200" b="0" i="0" kern="1200" dirty="0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  <a:sym typeface="Avenir Book" charset="0"/>
              </a:rPr>
              <a:t>ご骨でペリシテ</a:t>
            </a:r>
            <a:r>
              <a:rPr lang="ko-KR" altLang="ko-KR" dirty="0" smtClean="0"/>
              <a:t>1,000</a:t>
            </a:r>
            <a:r>
              <a:rPr lang="ja-JP" altLang="en-US" dirty="0" smtClean="0"/>
              <a:t>名を殺す</a:t>
            </a:r>
            <a:endParaRPr lang="ko-KR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945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デリラ　</a:t>
            </a:r>
            <a:r>
              <a:rPr lang="en-US" altLang="ko-KR" dirty="0" smtClean="0"/>
              <a:t>–</a:t>
            </a:r>
            <a:r>
              <a:rPr lang="ko-KR" altLang="ko-KR" dirty="0" smtClean="0"/>
              <a:t> </a:t>
            </a:r>
            <a:r>
              <a:rPr lang="ja-JP" altLang="en-US" dirty="0" smtClean="0"/>
              <a:t>異邦の女性</a:t>
            </a:r>
            <a:endParaRPr lang="ko-KR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2530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勝つ方法はないけれど</a:t>
            </a:r>
            <a:endParaRPr lang="ko-KR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457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力の根源は</a:t>
            </a:r>
            <a:r>
              <a:rPr lang="en-US" altLang="ja-JP" dirty="0" smtClean="0">
                <a:ea typeface="굴림" pitchFamily="50" charset="-127"/>
              </a:rPr>
              <a:t>?</a:t>
            </a:r>
          </a:p>
          <a:p>
            <a:r>
              <a:rPr lang="ja-JP" altLang="en-US" dirty="0" smtClean="0">
                <a:ea typeface="굴림" pitchFamily="50" charset="-127"/>
              </a:rPr>
              <a:t>彼を縛る方法は</a:t>
            </a:r>
            <a:r>
              <a:rPr lang="en-US" altLang="ja-JP" dirty="0" smtClean="0">
                <a:ea typeface="굴림" pitchFamily="50" charset="-127"/>
              </a:rPr>
              <a:t>?</a:t>
            </a:r>
          </a:p>
          <a:p>
            <a:r>
              <a:rPr lang="ja-JP" altLang="en-US" dirty="0" smtClean="0">
                <a:ea typeface="굴림" pitchFamily="50" charset="-127"/>
              </a:rPr>
              <a:t>銀</a:t>
            </a:r>
            <a:r>
              <a:rPr lang="en-US" altLang="ja-JP" dirty="0" smtClean="0">
                <a:ea typeface="굴림" pitchFamily="50" charset="-127"/>
              </a:rPr>
              <a:t>1,100</a:t>
            </a:r>
            <a:r>
              <a:rPr lang="ja-JP" altLang="en-US" dirty="0" smtClean="0">
                <a:ea typeface="굴림" pitchFamily="50" charset="-127"/>
              </a:rPr>
              <a:t>個ずつ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新しい弓の弦七本で縛れば</a:t>
            </a:r>
            <a:endParaRPr lang="ko-KR" sz="1800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E51551F-F042-4549-8B26-E68D88298896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3440919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8946EBC-C82B-4326-96D6-1CF2921D7501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2365448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6076613" y="3689350"/>
            <a:ext cx="3886200" cy="1002665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418013" y="3689350"/>
            <a:ext cx="11506200" cy="1002665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AA1C9B6-9078-4DE2-811A-22DCD8C35DB9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725254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583932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3132256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4055223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5517201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9189570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0881075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374890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2647515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B28FA49-1352-4D64-85D5-CF0CBDE67BB8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30723876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39808763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8797696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7678400" y="549275"/>
            <a:ext cx="5486400" cy="11703050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549275"/>
            <a:ext cx="16306800" cy="11703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6552663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5851150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8988822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24885201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3031709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3381096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0455097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856441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520F0EE-666B-48DA-A27B-F506DBAF5C3E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1548648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29530845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25522527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3698933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7678400" y="3200400"/>
            <a:ext cx="5486400" cy="90519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163068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6437011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1611056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6598689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27793673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1860520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0280745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959796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5791200" y="7772400"/>
            <a:ext cx="63246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68200" y="7772400"/>
            <a:ext cx="63246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C58354E-5256-412D-9AE6-D420D9B61AC7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6567930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733335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13172192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16023666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8622467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7678400" y="549275"/>
            <a:ext cx="5486400" cy="11703050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549275"/>
            <a:ext cx="16306800" cy="11703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3355236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및 부제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lIns="0" tIns="0" rIns="0" bIns="0" anchor="b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indent="2286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indent="4572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indent="6858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indent="9144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:p14="http://schemas.microsoft.com/office/powerpoint/2010/main" xmlns="" val="1346186921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 - 수평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lIns="0" tIns="0" rIns="0" bIns="0" anchor="b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4833937" y="11519296"/>
            <a:ext cx="14716126" cy="1714501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indent="2286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indent="4572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indent="6858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indent="9144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:p14="http://schemas.microsoft.com/office/powerpoint/2010/main" xmlns="" val="2010120092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- 중앙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</p:spTree>
    <p:extLst>
      <p:ext uri="{BB962C8B-B14F-4D97-AF65-F5344CB8AC3E}">
        <p14:creationId xmlns:p14="http://schemas.microsoft.com/office/powerpoint/2010/main" xmlns="" val="4291775194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 - 수직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4387453" y="1071562"/>
            <a:ext cx="7500938" cy="5625704"/>
          </a:xfrm>
          <a:prstGeom prst="rect">
            <a:avLst/>
          </a:prstGeom>
        </p:spPr>
        <p:txBody>
          <a:bodyPr lIns="0" tIns="0" rIns="0" bIns="0" anchor="b"/>
          <a:lstStyle>
            <a:lvl1pPr defTabSz="584200">
              <a:defRPr sz="8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xfrm>
            <a:off x="4387453" y="7036593"/>
            <a:ext cx="7500938" cy="5625704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indent="2286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indent="4572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indent="6858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indent="9144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:p14="http://schemas.microsoft.com/office/powerpoint/2010/main" xmlns="" val="1143647689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- 상단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4387453" y="571500"/>
            <a:ext cx="15609094" cy="2982516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</p:spTree>
    <p:extLst>
      <p:ext uri="{BB962C8B-B14F-4D97-AF65-F5344CB8AC3E}">
        <p14:creationId xmlns:p14="http://schemas.microsoft.com/office/powerpoint/2010/main" xmlns="" val="364504628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5F99488-40B8-4835-BB34-7189B92E737F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35679473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및 구분점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xfrm>
            <a:off x="4387453" y="571500"/>
            <a:ext cx="15609094" cy="2982516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0" tIns="0" rIns="0" bIns="0" anchor="ctr"/>
          <a:lstStyle>
            <a:lvl1pPr marL="6256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marL="10828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marL="15400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marL="19972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marL="24544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:p14="http://schemas.microsoft.com/office/powerpoint/2010/main" xmlns="" val="2594480258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, 구분점 및 사진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4387453" y="571500"/>
            <a:ext cx="15609094" cy="2982516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 lIns="0" tIns="0" rIns="0" bIns="0" anchor="ctr"/>
          <a:lstStyle>
            <a:lvl1pPr marL="517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marL="898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marL="1279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marL="1660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marL="2041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:p14="http://schemas.microsoft.com/office/powerpoint/2010/main" xmlns="" val="1762366881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구분점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 lIns="0" tIns="0" rIns="0" bIns="0" anchor="ctr"/>
          <a:lstStyle>
            <a:lvl1pPr marL="6256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marL="10828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marL="15400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marL="19972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marL="24544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:p14="http://schemas.microsoft.com/office/powerpoint/2010/main" xmlns="" val="2305384473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 - 3장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42570561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인용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52003844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09709789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빈 페이지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41717249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600"/>
              <a:t>제목 텍스트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다섯번째 줄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112625122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무제-1.png" descr="C:\Users\Administrator\Downloads\무제-1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3022599" y="0"/>
            <a:ext cx="183134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999657039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19033108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5B06A1E-5DA8-4CC8-A44F-3CBA31852ED6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9301636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84597534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B4B0B18-46FD-439E-92AA-894350207F6F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3192146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41C9BF9-4F87-4777-979E-A9F5D8384828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1765685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041BB8A-B718-4EF8-8E32-ADB54E2A56BE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2143339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4418013" y="3689350"/>
            <a:ext cx="15544800" cy="408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Apple SD 산돌고딕 Neo 강한 볼드체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5791200" y="7772400"/>
            <a:ext cx="128016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맑은 고딕" pitchFamily="50" charset="-127"/>
              </a:rPr>
              <a:t>Click to edit Master text styles</a:t>
            </a:r>
          </a:p>
          <a:p>
            <a:pPr lvl="1"/>
            <a:r>
              <a:rPr lang="ko-KR" altLang="ko-KR" smtClean="0">
                <a:sym typeface="맑은 고딕" pitchFamily="50" charset="-127"/>
              </a:rPr>
              <a:t>Second level</a:t>
            </a:r>
          </a:p>
          <a:p>
            <a:pPr lvl="2"/>
            <a:r>
              <a:rPr lang="ko-KR" altLang="ko-KR" smtClean="0">
                <a:sym typeface="맑은 고딕" pitchFamily="50" charset="-127"/>
              </a:rPr>
              <a:t>Third level</a:t>
            </a:r>
          </a:p>
          <a:p>
            <a:pPr lvl="3"/>
            <a:r>
              <a:rPr lang="ko-KR" altLang="ko-KR" smtClean="0">
                <a:sym typeface="맑은 고딕" pitchFamily="50" charset="-127"/>
              </a:rPr>
              <a:t>Fourth level</a:t>
            </a:r>
          </a:p>
          <a:p>
            <a:pPr lvl="4"/>
            <a:r>
              <a:rPr lang="ko-KR" altLang="ko-KR" smtClean="0">
                <a:sym typeface="맑은 고딕" pitchFamily="50" charset="-127"/>
              </a:rPr>
              <a:t>Fifth level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16154400" y="12820650"/>
            <a:ext cx="4267200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>
            <a:lvl1pPr algn="r" defTabSz="914400">
              <a:defRPr sz="2200">
                <a:solidFill>
                  <a:srgbClr val="888888"/>
                </a:solidFill>
                <a:latin typeface="+mn-lt"/>
                <a:ea typeface="+mn-ea"/>
                <a:sym typeface="맑은 고딕" pitchFamily="50" charset="-127"/>
              </a:defRPr>
            </a:lvl1pPr>
          </a:lstStyle>
          <a:p>
            <a:fld id="{7DC523C5-56BD-449A-B36F-5A6CD28B4C67}" type="slidenum">
              <a:rPr lang="ko-KR" altLang="ko-KR"/>
              <a:pPr/>
              <a:t>&lt;#&gt;</a:t>
            </a:fld>
            <a:endParaRPr lang="ko-KR" altLang="ko-KR"/>
          </a:p>
        </p:txBody>
      </p:sp>
      <p:pic>
        <p:nvPicPr>
          <p:cNvPr id="1028" name="Picture 4" descr="D:\교회관련(박성현 전도사)\2013 어린이 찬양\2013 어린이 PPT\2013어린이 찬양 표지(초록)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22600" y="0"/>
            <a:ext cx="18313400" cy="1373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+mj-lt"/>
          <a:ea typeface="+mj-ea"/>
          <a:cs typeface="+mj-cs"/>
          <a:sym typeface="Apple SD 산돌고딕 Neo 강한 볼드체" charset="0"/>
        </a:defRPr>
      </a:lvl1pPr>
      <a:lvl2pPr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Apple SD 산돌고딕 Neo 강한 볼드체" charset="0"/>
          <a:ea typeface="Apple SD 산돌고딕 Neo 강한 볼드체" charset="0"/>
          <a:cs typeface="Apple SD 산돌고딕 Neo 강한 볼드체" charset="0"/>
          <a:sym typeface="Apple SD 산돌고딕 Neo 강한 볼드체" charset="0"/>
        </a:defRPr>
      </a:lvl2pPr>
      <a:lvl3pPr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Apple SD 산돌고딕 Neo 강한 볼드체" charset="0"/>
          <a:ea typeface="Apple SD 산돌고딕 Neo 강한 볼드체" charset="0"/>
          <a:cs typeface="Apple SD 산돌고딕 Neo 강한 볼드체" charset="0"/>
          <a:sym typeface="Apple SD 산돌고딕 Neo 강한 볼드체" charset="0"/>
        </a:defRPr>
      </a:lvl3pPr>
      <a:lvl4pPr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Apple SD 산돌고딕 Neo 강한 볼드체" charset="0"/>
          <a:ea typeface="Apple SD 산돌고딕 Neo 강한 볼드체" charset="0"/>
          <a:cs typeface="Apple SD 산돌고딕 Neo 강한 볼드체" charset="0"/>
          <a:sym typeface="Apple SD 산돌고딕 Neo 강한 볼드체" charset="0"/>
        </a:defRPr>
      </a:lvl4pPr>
      <a:lvl5pPr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Apple SD 산돌고딕 Neo 강한 볼드체" charset="0"/>
          <a:ea typeface="Apple SD 산돌고딕 Neo 강한 볼드체" charset="0"/>
          <a:cs typeface="Apple SD 산돌고딕 Neo 강한 볼드체" charset="0"/>
          <a:sym typeface="Apple SD 산돌고딕 Neo 강한 볼드체" charset="0"/>
        </a:defRPr>
      </a:lvl5pPr>
      <a:lvl6pPr marL="457200"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Apple SD 산돌고딕 Neo 강한 볼드체" charset="0"/>
          <a:ea typeface="Apple SD 산돌고딕 Neo 강한 볼드체" charset="0"/>
          <a:cs typeface="Apple SD 산돌고딕 Neo 강한 볼드체" charset="0"/>
          <a:sym typeface="Apple SD 산돌고딕 Neo 강한 볼드체" charset="0"/>
        </a:defRPr>
      </a:lvl6pPr>
      <a:lvl7pPr marL="914400"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Apple SD 산돌고딕 Neo 강한 볼드체" charset="0"/>
          <a:ea typeface="Apple SD 산돌고딕 Neo 강한 볼드체" charset="0"/>
          <a:cs typeface="Apple SD 산돌고딕 Neo 강한 볼드체" charset="0"/>
          <a:sym typeface="Apple SD 산돌고딕 Neo 강한 볼드체" charset="0"/>
        </a:defRPr>
      </a:lvl7pPr>
      <a:lvl8pPr marL="1371600"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Apple SD 산돌고딕 Neo 강한 볼드체" charset="0"/>
          <a:ea typeface="Apple SD 산돌고딕 Neo 강한 볼드체" charset="0"/>
          <a:cs typeface="Apple SD 산돌고딕 Neo 강한 볼드체" charset="0"/>
          <a:sym typeface="Apple SD 산돌고딕 Neo 강한 볼드체" charset="0"/>
        </a:defRPr>
      </a:lvl8pPr>
      <a:lvl9pPr marL="1828800"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Apple SD 산돌고딕 Neo 강한 볼드체" charset="0"/>
          <a:ea typeface="Apple SD 산돌고딕 Neo 강한 볼드체" charset="0"/>
          <a:cs typeface="Apple SD 산돌고딕 Neo 강한 볼드체" charset="0"/>
          <a:sym typeface="Apple SD 산돌고딕 Neo 강한 볼드체" charset="0"/>
        </a:defRPr>
      </a:lvl9pPr>
    </p:titleStyle>
    <p:bodyStyle>
      <a:lvl1pPr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cs typeface="+mn-cs"/>
          <a:sym typeface="맑은 고딕" pitchFamily="50" charset="-127"/>
        </a:defRPr>
      </a:lvl1pPr>
      <a:lvl2pPr indent="4572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2pPr>
      <a:lvl3pPr indent="9144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3pPr>
      <a:lvl4pPr indent="13716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4pPr>
      <a:lvl5pPr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5pPr>
      <a:lvl6pPr marL="4572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6pPr>
      <a:lvl7pPr marL="9144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7pPr>
      <a:lvl8pPr marL="13716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8pPr>
      <a:lvl9pPr marL="18288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+mj-lt"/>
          <a:ea typeface="+mj-ea"/>
          <a:cs typeface="+mj-cs"/>
          <a:sym typeface="Apple SD 산돌고딕 Neo 강한 볼드체" charset="0"/>
        </a:defRPr>
      </a:lvl1pPr>
      <a:lvl2pPr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Apple SD 산돌고딕 Neo 강한 볼드체" charset="0"/>
          <a:ea typeface="Apple SD 산돌고딕 Neo 강한 볼드체" charset="0"/>
          <a:cs typeface="Apple SD 산돌고딕 Neo 강한 볼드체" charset="0"/>
          <a:sym typeface="Apple SD 산돌고딕 Neo 강한 볼드체" charset="0"/>
        </a:defRPr>
      </a:lvl2pPr>
      <a:lvl3pPr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Apple SD 산돌고딕 Neo 강한 볼드체" charset="0"/>
          <a:ea typeface="Apple SD 산돌고딕 Neo 강한 볼드체" charset="0"/>
          <a:cs typeface="Apple SD 산돌고딕 Neo 강한 볼드체" charset="0"/>
          <a:sym typeface="Apple SD 산돌고딕 Neo 강한 볼드체" charset="0"/>
        </a:defRPr>
      </a:lvl3pPr>
      <a:lvl4pPr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Apple SD 산돌고딕 Neo 강한 볼드체" charset="0"/>
          <a:ea typeface="Apple SD 산돌고딕 Neo 강한 볼드체" charset="0"/>
          <a:cs typeface="Apple SD 산돌고딕 Neo 강한 볼드체" charset="0"/>
          <a:sym typeface="Apple SD 산돌고딕 Neo 강한 볼드체" charset="0"/>
        </a:defRPr>
      </a:lvl4pPr>
      <a:lvl5pPr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Apple SD 산돌고딕 Neo 강한 볼드체" charset="0"/>
          <a:ea typeface="Apple SD 산돌고딕 Neo 강한 볼드체" charset="0"/>
          <a:cs typeface="Apple SD 산돌고딕 Neo 강한 볼드체" charset="0"/>
          <a:sym typeface="Apple SD 산돌고딕 Neo 강한 볼드체" charset="0"/>
        </a:defRPr>
      </a:lvl5pPr>
      <a:lvl6pPr marL="457200"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Apple SD 산돌고딕 Neo 강한 볼드체" charset="0"/>
          <a:ea typeface="Apple SD 산돌고딕 Neo 강한 볼드체" charset="0"/>
          <a:cs typeface="Apple SD 산돌고딕 Neo 강한 볼드체" charset="0"/>
          <a:sym typeface="Apple SD 산돌고딕 Neo 강한 볼드체" charset="0"/>
        </a:defRPr>
      </a:lvl6pPr>
      <a:lvl7pPr marL="914400"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Apple SD 산돌고딕 Neo 강한 볼드체" charset="0"/>
          <a:ea typeface="Apple SD 산돌고딕 Neo 강한 볼드체" charset="0"/>
          <a:cs typeface="Apple SD 산돌고딕 Neo 강한 볼드체" charset="0"/>
          <a:sym typeface="Apple SD 산돌고딕 Neo 강한 볼드체" charset="0"/>
        </a:defRPr>
      </a:lvl7pPr>
      <a:lvl8pPr marL="1371600"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Apple SD 산돌고딕 Neo 강한 볼드체" charset="0"/>
          <a:ea typeface="Apple SD 산돌고딕 Neo 강한 볼드체" charset="0"/>
          <a:cs typeface="Apple SD 산돌고딕 Neo 강한 볼드체" charset="0"/>
          <a:sym typeface="Apple SD 산돌고딕 Neo 강한 볼드체" charset="0"/>
        </a:defRPr>
      </a:lvl8pPr>
      <a:lvl9pPr marL="1828800"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Apple SD 산돌고딕 Neo 강한 볼드체" charset="0"/>
          <a:ea typeface="Apple SD 산돌고딕 Neo 강한 볼드체" charset="0"/>
          <a:cs typeface="Apple SD 산돌고딕 Neo 강한 볼드체" charset="0"/>
          <a:sym typeface="Apple SD 산돌고딕 Neo 강한 볼드체" charset="0"/>
        </a:defRPr>
      </a:lvl9pPr>
    </p:titleStyle>
    <p:bodyStyle>
      <a:lvl1pPr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cs typeface="+mn-cs"/>
          <a:sym typeface="맑은 고딕" pitchFamily="50" charset="-127"/>
        </a:defRPr>
      </a:lvl1pPr>
      <a:lvl2pPr indent="4572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2pPr>
      <a:lvl3pPr indent="9144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3pPr>
      <a:lvl4pPr indent="13716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4pPr>
      <a:lvl5pPr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5pPr>
      <a:lvl6pPr marL="4572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6pPr>
      <a:lvl7pPr marL="9144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7pPr>
      <a:lvl8pPr marL="13716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8pPr>
      <a:lvl9pPr marL="18288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/>
          </p:cNvSpPr>
          <p:nvPr>
            <p:ph type="title"/>
          </p:nvPr>
        </p:nvSpPr>
        <p:spPr bwMode="auto">
          <a:xfrm>
            <a:off x="4833938" y="4535488"/>
            <a:ext cx="14716125" cy="464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Apple SD 산돌고딕 Neo 강한 볼드체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+mj-lt"/>
          <a:ea typeface="+mj-ea"/>
          <a:cs typeface="+mj-cs"/>
          <a:sym typeface="Apple SD 산돌고딕 Neo 강한 볼드체" charset="0"/>
        </a:defRPr>
      </a:lvl1pPr>
      <a:lvl2pPr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Apple SD 산돌고딕 Neo 강한 볼드체" charset="0"/>
          <a:ea typeface="Apple SD 산돌고딕 Neo 강한 볼드체" charset="0"/>
          <a:cs typeface="Apple SD 산돌고딕 Neo 강한 볼드체" charset="0"/>
          <a:sym typeface="Apple SD 산돌고딕 Neo 강한 볼드체" charset="0"/>
        </a:defRPr>
      </a:lvl2pPr>
      <a:lvl3pPr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Apple SD 산돌고딕 Neo 강한 볼드체" charset="0"/>
          <a:ea typeface="Apple SD 산돌고딕 Neo 강한 볼드체" charset="0"/>
          <a:cs typeface="Apple SD 산돌고딕 Neo 강한 볼드체" charset="0"/>
          <a:sym typeface="Apple SD 산돌고딕 Neo 강한 볼드체" charset="0"/>
        </a:defRPr>
      </a:lvl3pPr>
      <a:lvl4pPr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Apple SD 산돌고딕 Neo 강한 볼드체" charset="0"/>
          <a:ea typeface="Apple SD 산돌고딕 Neo 강한 볼드체" charset="0"/>
          <a:cs typeface="Apple SD 산돌고딕 Neo 강한 볼드체" charset="0"/>
          <a:sym typeface="Apple SD 산돌고딕 Neo 강한 볼드체" charset="0"/>
        </a:defRPr>
      </a:lvl4pPr>
      <a:lvl5pPr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Apple SD 산돌고딕 Neo 강한 볼드체" charset="0"/>
          <a:ea typeface="Apple SD 산돌고딕 Neo 강한 볼드체" charset="0"/>
          <a:cs typeface="Apple SD 산돌고딕 Neo 강한 볼드체" charset="0"/>
          <a:sym typeface="Apple SD 산돌고딕 Neo 강한 볼드체" charset="0"/>
        </a:defRPr>
      </a:lvl5pPr>
      <a:lvl6pPr marL="457200"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Apple SD 산돌고딕 Neo 강한 볼드체" charset="0"/>
          <a:ea typeface="Apple SD 산돌고딕 Neo 강한 볼드체" charset="0"/>
          <a:cs typeface="Apple SD 산돌고딕 Neo 강한 볼드체" charset="0"/>
          <a:sym typeface="Apple SD 산돌고딕 Neo 강한 볼드체" charset="0"/>
        </a:defRPr>
      </a:lvl6pPr>
      <a:lvl7pPr marL="914400"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Apple SD 산돌고딕 Neo 강한 볼드체" charset="0"/>
          <a:ea typeface="Apple SD 산돌고딕 Neo 강한 볼드체" charset="0"/>
          <a:cs typeface="Apple SD 산돌고딕 Neo 강한 볼드체" charset="0"/>
          <a:sym typeface="Apple SD 산돌고딕 Neo 강한 볼드체" charset="0"/>
        </a:defRPr>
      </a:lvl7pPr>
      <a:lvl8pPr marL="1371600"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Apple SD 산돌고딕 Neo 강한 볼드체" charset="0"/>
          <a:ea typeface="Apple SD 산돌고딕 Neo 강한 볼드체" charset="0"/>
          <a:cs typeface="Apple SD 산돌고딕 Neo 강한 볼드체" charset="0"/>
          <a:sym typeface="Apple SD 산돌고딕 Neo 강한 볼드체" charset="0"/>
        </a:defRPr>
      </a:lvl8pPr>
      <a:lvl9pPr marL="1828800"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Apple SD 산돌고딕 Neo 강한 볼드체" charset="0"/>
          <a:ea typeface="Apple SD 산돌고딕 Neo 강한 볼드체" charset="0"/>
          <a:cs typeface="Apple SD 산돌고딕 Neo 강한 볼드체" charset="0"/>
          <a:sym typeface="Apple SD 산돌고딕 Neo 강한 볼드체" charset="0"/>
        </a:defRPr>
      </a:lvl9pPr>
    </p:titleStyle>
    <p:bodyStyle>
      <a:lvl1pPr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cs typeface="+mn-cs"/>
          <a:sym typeface="맑은 고딕" pitchFamily="50" charset="-127"/>
        </a:defRPr>
      </a:lvl1pPr>
      <a:lvl2pPr indent="4572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2pPr>
      <a:lvl3pPr indent="9144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3pPr>
      <a:lvl4pPr indent="13716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4pPr>
      <a:lvl5pPr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5pPr>
      <a:lvl6pPr marL="4572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6pPr>
      <a:lvl7pPr marL="9144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7pPr>
      <a:lvl8pPr marL="13716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8pPr>
      <a:lvl9pPr marL="18288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55812329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+mj-lt"/>
          <a:ea typeface="+mj-ea"/>
          <a:cs typeface="+mj-cs"/>
          <a:sym typeface="Apple SD 산돌고딕 Neo 강한 볼드체" charset="0"/>
        </a:defRPr>
      </a:lvl1pPr>
      <a:lvl2pPr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Apple SD 산돌고딕 Neo 강한 볼드체" charset="0"/>
          <a:ea typeface="Apple SD 산돌고딕 Neo 강한 볼드체" charset="0"/>
          <a:cs typeface="Apple SD 산돌고딕 Neo 강한 볼드체" charset="0"/>
          <a:sym typeface="Apple SD 산돌고딕 Neo 강한 볼드체" charset="0"/>
        </a:defRPr>
      </a:lvl2pPr>
      <a:lvl3pPr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Apple SD 산돌고딕 Neo 강한 볼드체" charset="0"/>
          <a:ea typeface="Apple SD 산돌고딕 Neo 강한 볼드체" charset="0"/>
          <a:cs typeface="Apple SD 산돌고딕 Neo 강한 볼드체" charset="0"/>
          <a:sym typeface="Apple SD 산돌고딕 Neo 강한 볼드체" charset="0"/>
        </a:defRPr>
      </a:lvl3pPr>
      <a:lvl4pPr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Apple SD 산돌고딕 Neo 강한 볼드체" charset="0"/>
          <a:ea typeface="Apple SD 산돌고딕 Neo 강한 볼드체" charset="0"/>
          <a:cs typeface="Apple SD 산돌고딕 Neo 강한 볼드체" charset="0"/>
          <a:sym typeface="Apple SD 산돌고딕 Neo 강한 볼드체" charset="0"/>
        </a:defRPr>
      </a:lvl4pPr>
      <a:lvl5pPr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Apple SD 산돌고딕 Neo 강한 볼드체" charset="0"/>
          <a:ea typeface="Apple SD 산돌고딕 Neo 강한 볼드체" charset="0"/>
          <a:cs typeface="Apple SD 산돌고딕 Neo 강한 볼드체" charset="0"/>
          <a:sym typeface="Apple SD 산돌고딕 Neo 강한 볼드체" charset="0"/>
        </a:defRPr>
      </a:lvl5pPr>
      <a:lvl6pPr marL="457200"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Apple SD 산돌고딕 Neo 강한 볼드체" charset="0"/>
          <a:ea typeface="Apple SD 산돌고딕 Neo 강한 볼드체" charset="0"/>
          <a:cs typeface="Apple SD 산돌고딕 Neo 강한 볼드체" charset="0"/>
          <a:sym typeface="Apple SD 산돌고딕 Neo 강한 볼드체" charset="0"/>
        </a:defRPr>
      </a:lvl6pPr>
      <a:lvl7pPr marL="914400"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Apple SD 산돌고딕 Neo 강한 볼드체" charset="0"/>
          <a:ea typeface="Apple SD 산돌고딕 Neo 강한 볼드체" charset="0"/>
          <a:cs typeface="Apple SD 산돌고딕 Neo 강한 볼드체" charset="0"/>
          <a:sym typeface="Apple SD 산돌고딕 Neo 강한 볼드체" charset="0"/>
        </a:defRPr>
      </a:lvl7pPr>
      <a:lvl8pPr marL="1371600"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Apple SD 산돌고딕 Neo 강한 볼드체" charset="0"/>
          <a:ea typeface="Apple SD 산돌고딕 Neo 강한 볼드체" charset="0"/>
          <a:cs typeface="Apple SD 산돌고딕 Neo 강한 볼드체" charset="0"/>
          <a:sym typeface="Apple SD 산돌고딕 Neo 강한 볼드체" charset="0"/>
        </a:defRPr>
      </a:lvl8pPr>
      <a:lvl9pPr marL="1828800" algn="l" defTabSz="449263" rtl="0" fontAlgn="base" hangingPunct="0">
        <a:lnSpc>
          <a:spcPct val="110000"/>
        </a:lnSpc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Apple SD 산돌고딕 Neo 강한 볼드체" charset="0"/>
          <a:ea typeface="Apple SD 산돌고딕 Neo 강한 볼드체" charset="0"/>
          <a:cs typeface="Apple SD 산돌고딕 Neo 강한 볼드체" charset="0"/>
          <a:sym typeface="Apple SD 산돌고딕 Neo 강한 볼드체" charset="0"/>
        </a:defRPr>
      </a:lvl9pPr>
    </p:titleStyle>
    <p:bodyStyle>
      <a:lvl1pPr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cs typeface="+mn-cs"/>
          <a:sym typeface="맑은 고딕" pitchFamily="50" charset="-127"/>
        </a:defRPr>
      </a:lvl1pPr>
      <a:lvl2pPr indent="4572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2pPr>
      <a:lvl3pPr indent="9144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3pPr>
      <a:lvl4pPr indent="13716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4pPr>
      <a:lvl5pPr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5pPr>
      <a:lvl6pPr marL="4572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6pPr>
      <a:lvl7pPr marL="9144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7pPr>
      <a:lvl8pPr marL="13716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8pPr>
      <a:lvl9pPr marL="18288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419599" y="3689350"/>
            <a:ext cx="15544801" cy="4083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 anchor="ctr">
            <a:normAutofit/>
          </a:bodyPr>
          <a:lstStyle/>
          <a:p>
            <a:pPr lvl="0">
              <a:defRPr sz="1800"/>
            </a:pPr>
            <a:r>
              <a:rPr sz="8600"/>
              <a:t>제목 텍스트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5791200" y="7772400"/>
            <a:ext cx="12801600" cy="594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다섯번째 줄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6154400" y="12821284"/>
            <a:ext cx="4267200" cy="513081"/>
          </a:xfrm>
          <a:prstGeom prst="rect">
            <a:avLst/>
          </a:prstGeom>
          <a:ln w="12700">
            <a:miter lim="400000"/>
          </a:ln>
        </p:spPr>
        <p:txBody>
          <a:bodyPr tIns="91439" bIns="91439" anchor="ctr">
            <a:spAutoFit/>
          </a:bodyPr>
          <a:lstStyle>
            <a:lvl1pPr algn="r" defTabSz="914400">
              <a:defRPr sz="2200">
                <a:solidFill>
                  <a:srgbClr val="888888"/>
                </a:solidFill>
                <a:latin typeface="맑은 고딕"/>
                <a:ea typeface="맑은 고딕"/>
                <a:cs typeface="맑은 고딕"/>
                <a:sym typeface="맑은 고딕"/>
              </a:defRPr>
            </a:lvl1pPr>
          </a:lstStyle>
          <a:p>
            <a:pPr fontAlgn="auto" hangingPunct="1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ern="0"/>
              <a:pPr fontAlgn="auto" hangingPunct="1">
                <a:spcBef>
                  <a:spcPts val="0"/>
                </a:spcBef>
                <a:spcAft>
                  <a:spcPts val="0"/>
                </a:spcAft>
              </a:pPr>
              <a:t>&lt;#&gt;</a:t>
            </a:fld>
            <a:endParaRPr kern="0"/>
          </a:p>
        </p:txBody>
      </p:sp>
      <p:pic>
        <p:nvPicPr>
          <p:cNvPr id="5" name="image1.png" descr="D:\교회관련(박성현 전도사)\2013 어린이 찬양\2013 어린이 PPT\2013어린이 찬양 표지(초록).png"/>
          <p:cNvPicPr/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022947" y="-3"/>
            <a:ext cx="18313056" cy="1373479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38735900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ransition spd="med"/>
  <p:txStyles>
    <p:titleStyle>
      <a:lvl1pPr algn="ctr">
        <a:defRPr sz="8600">
          <a:latin typeface="맑은 고딕"/>
          <a:ea typeface="맑은 고딕"/>
          <a:cs typeface="맑은 고딕"/>
          <a:sym typeface="맑은 고딕"/>
        </a:defRPr>
      </a:lvl1pPr>
      <a:lvl2pPr algn="ctr">
        <a:defRPr sz="8600">
          <a:latin typeface="맑은 고딕"/>
          <a:ea typeface="맑은 고딕"/>
          <a:cs typeface="맑은 고딕"/>
          <a:sym typeface="맑은 고딕"/>
        </a:defRPr>
      </a:lvl2pPr>
      <a:lvl3pPr algn="ctr">
        <a:defRPr sz="8600">
          <a:latin typeface="맑은 고딕"/>
          <a:ea typeface="맑은 고딕"/>
          <a:cs typeface="맑은 고딕"/>
          <a:sym typeface="맑은 고딕"/>
        </a:defRPr>
      </a:lvl3pPr>
      <a:lvl4pPr algn="ctr">
        <a:defRPr sz="8600">
          <a:latin typeface="맑은 고딕"/>
          <a:ea typeface="맑은 고딕"/>
          <a:cs typeface="맑은 고딕"/>
          <a:sym typeface="맑은 고딕"/>
        </a:defRPr>
      </a:lvl4pPr>
      <a:lvl5pPr algn="ctr">
        <a:defRPr sz="8600">
          <a:latin typeface="맑은 고딕"/>
          <a:ea typeface="맑은 고딕"/>
          <a:cs typeface="맑은 고딕"/>
          <a:sym typeface="맑은 고딕"/>
        </a:defRPr>
      </a:lvl5pPr>
      <a:lvl6pPr algn="ctr">
        <a:defRPr sz="8600">
          <a:latin typeface="맑은 고딕"/>
          <a:ea typeface="맑은 고딕"/>
          <a:cs typeface="맑은 고딕"/>
          <a:sym typeface="맑은 고딕"/>
        </a:defRPr>
      </a:lvl6pPr>
      <a:lvl7pPr algn="ctr">
        <a:defRPr sz="8600">
          <a:latin typeface="맑은 고딕"/>
          <a:ea typeface="맑은 고딕"/>
          <a:cs typeface="맑은 고딕"/>
          <a:sym typeface="맑은 고딕"/>
        </a:defRPr>
      </a:lvl7pPr>
      <a:lvl8pPr algn="ctr">
        <a:defRPr sz="8600">
          <a:latin typeface="맑은 고딕"/>
          <a:ea typeface="맑은 고딕"/>
          <a:cs typeface="맑은 고딕"/>
          <a:sym typeface="맑은 고딕"/>
        </a:defRPr>
      </a:lvl8pPr>
      <a:lvl9pPr algn="ctr">
        <a:defRPr sz="8600">
          <a:latin typeface="맑은 고딕"/>
          <a:ea typeface="맑은 고딕"/>
          <a:cs typeface="맑은 고딕"/>
          <a:sym typeface="맑은 고딕"/>
        </a:defRPr>
      </a:lvl9pPr>
    </p:titleStyle>
    <p:bodyStyle>
      <a:lvl1pPr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1pPr>
      <a:lvl2pPr indent="4572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2pPr>
      <a:lvl3pPr indent="9144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3pPr>
      <a:lvl4pPr indent="13716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4pPr>
      <a:lvl5pPr indent="18288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5pPr>
      <a:lvl6pPr indent="22860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6pPr>
      <a:lvl7pPr indent="27432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7pPr>
      <a:lvl8pPr indent="32004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8pPr>
      <a:lvl9pPr indent="36576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9pPr>
    </p:bodyStyle>
    <p:otherStyle>
      <a:lvl1pPr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1pPr>
      <a:lvl2pPr indent="4572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2pPr>
      <a:lvl3pPr indent="9144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3pPr>
      <a:lvl4pPr indent="13716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4pPr>
      <a:lvl5pPr indent="18288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5pPr>
      <a:lvl6pPr indent="22860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6pPr>
      <a:lvl7pPr indent="27432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7pPr>
      <a:lvl8pPr indent="32004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8pPr>
      <a:lvl9pPr indent="36576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video" Target="file:///\\psf\Home\Documents\&#54617;&#50896;&#48373;&#51020;&#54868;%20&#51089;&#50629;\2014.%2010\4&#44284;\2014.%2010%20&#49324;&#49324;&#44592;%204&#44284;%20(ppt)\POP1.mp3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\\psf\Home\Documents\&#54617;&#50896;&#48373;&#51020;&#54868;%20&#51089;&#50629;\2014.%2010\4&#44284;\2014.%2010%20&#49324;&#49324;&#44592;%204&#44284;%20(ppt)\POP1.mp3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\\psf\Home\Documents\&#54617;&#50896;&#48373;&#51020;&#54868;%20&#51089;&#50629;\2014.%2010\4&#44284;\2014.%2010%20&#49324;&#49324;&#44592;%204&#44284;%20(ppt)\Firefox%2020141025%201253.mp3" TargetMode="Externa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video" Target="file:///\\psf\Home\Documents\&#54617;&#50896;&#48373;&#51020;&#54868;%20&#51089;&#50629;\2014.%2010\4&#44284;\2014.%2010%20&#49324;&#49324;&#44592;%204&#44284;%20(ppt)\&#4363;&#4462;&#4527;&#4363;&#4467;&#4535;&#4361;&#4457;&#4357;&#4469;.mp3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3.xml"/><Relationship Id="rId1" Type="http://schemas.openxmlformats.org/officeDocument/2006/relationships/video" Target="SCREAM%201%20%20-S.mp3" TargetMode="Externa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\\psf\Home\Desktop\&#49884;&#51089;.mp3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video" Target="file:///\\psf\Home\Documents\&#54617;&#50896;&#48373;&#51020;&#54868;%20&#51089;&#50629;\2014.%2010\4&#44284;\2014.%2010%20&#49324;&#49324;&#44592;%204&#44284;%20(ppt)\MEDIUM%201%20%20-S.mp3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3.xml"/><Relationship Id="rId1" Type="http://schemas.openxmlformats.org/officeDocument/2006/relationships/video" Target="file:///\\psf\Home\Documents\&#54617;&#50896;&#48373;&#51020;&#54868;%20&#51089;&#50629;\2014.%2010\4&#44284;\2014.%2010%20&#49324;&#49324;&#44592;%204&#44284;%20(ppt)\OI%20OI%20(&#4363;&#4454;&#4367;&#4457;).mp3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&#4366;&#4450;&#4365;&#4469;&#4520;(Echo)1.mp3" TargetMode="External"/><Relationship Id="rId1" Type="http://schemas.openxmlformats.org/officeDocument/2006/relationships/video" Target="SCREAM%201%20%20-S.mp3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video" Target="file:///\\psf\Home\Documents\&#54617;&#50896;&#48373;&#51020;&#54868;%20&#51089;&#50629;\2014.%2010\4&#44284;\2014.%2010%20&#49324;&#49324;&#44592;%204&#44284;%20(ppt)\&#4363;&#4449;&#4352;&#4469;%20&#4363;&#4462;&#4527;&#4363;&#4467;&#4535;.mp3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video" Target="file:///\\psf\Home\Documents\&#54617;&#50896;&#48373;&#51020;&#54868;%20&#51089;&#50629;\2014.%2010\4&#44284;\2014.%2010%20&#49324;&#49324;&#44592;%204&#44284;%20(ppt)\OI%202%20%20%20%20%20%20-S.mp3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video" Target="file:///\\psf\Home\Documents\&#54617;&#50896;&#48373;&#51020;&#54868;%20&#51089;&#50629;\2014.%2010\4&#44284;\2014.%2010%20&#49324;&#49324;&#44592;%204&#44284;%20(ppt)\OI%20OI%20%20%20%20%20-S.mp3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defTabSz="584200">
              <a:lnSpc>
                <a:spcPct val="100000"/>
              </a:lnSpc>
            </a:pPr>
            <a:r>
              <a:rPr lang="ja-JP" altLang="en-US" sz="7000" dirty="0" smtClean="0">
                <a:solidFill>
                  <a:srgbClr val="FFFFFF"/>
                </a:solidFill>
                <a:latin typeface="ＭＳ Ｐゴシック" pitchFamily="50" charset="-128"/>
                <a:ea typeface="ＭＳ Ｐゴシック" pitchFamily="50" charset="-128"/>
              </a:rPr>
              <a:t>レムナントが　しるべき　</a:t>
            </a:r>
            <a:r>
              <a:rPr lang="ja-JP" altLang="en-US" sz="7000" dirty="0" err="1" smtClean="0">
                <a:solidFill>
                  <a:srgbClr val="FFFFFF"/>
                </a:solidFill>
                <a:latin typeface="ＭＳ Ｐゴシック" pitchFamily="50" charset="-128"/>
                <a:ea typeface="ＭＳ Ｐゴシック" pitchFamily="50" charset="-128"/>
              </a:rPr>
              <a:t>しし</a:t>
            </a:r>
            <a:r>
              <a:rPr lang="ja-JP" altLang="en-US" sz="7000" dirty="0" smtClean="0">
                <a:solidFill>
                  <a:srgbClr val="FFFFFF"/>
                </a:solidFill>
                <a:latin typeface="ＭＳ Ｐゴシック" pitchFamily="50" charset="-128"/>
                <a:ea typeface="ＭＳ Ｐゴシック" pitchFamily="50" charset="-128"/>
              </a:rPr>
              <a:t>き</a:t>
            </a:r>
            <a:endParaRPr lang="ko-KR" sz="1800" dirty="0">
              <a:latin typeface="KT&amp;G 상상제목 B" pitchFamily="2" charset="-127"/>
              <a:ea typeface="KT&amp;G 상상제목 B" pitchFamily="2" charset="-127"/>
              <a:sym typeface="Apple SD 산돌고딕 Neo 옅은체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배경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09700" y="-7481888"/>
            <a:ext cx="27203400" cy="22879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2" name="Picture 2" descr="들릴라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1100" y="4117975"/>
            <a:ext cx="3238500" cy="842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3" name="Picture 3" descr="삼손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54175" y="1725613"/>
            <a:ext cx="6781800" cy="1099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img_110320_01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5" t="555" r="555" b="555"/>
          <a:stretch>
            <a:fillRect/>
          </a:stretch>
        </p:blipFill>
        <p:spPr bwMode="auto">
          <a:xfrm>
            <a:off x="-125413" y="-2765425"/>
            <a:ext cx="24636413" cy="1847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img_110320_01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6" t="636" r="636" b="636"/>
          <a:stretch>
            <a:fillRect/>
          </a:stretch>
        </p:blipFill>
        <p:spPr bwMode="auto">
          <a:xfrm>
            <a:off x="1819275" y="-808038"/>
            <a:ext cx="20743863" cy="15557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삼손 들릴라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54650" y="2654300"/>
            <a:ext cx="13473113" cy="10609263"/>
          </a:xfrm>
          <a:prstGeom prst="rect">
            <a:avLst/>
          </a:prstGeom>
          <a:noFill/>
          <a:ln>
            <a:noFill/>
          </a:ln>
          <a:effectLst>
            <a:outerShdw blurRad="63500" dist="150996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5602" name="Picture 2" descr="활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14700" y="950913"/>
            <a:ext cx="5499100" cy="372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3" name="POP1.mp3" descr="POP1.mp3">
            <a:hlinkClick r:id="" action="ppaction://media"/>
          </p:cNvPr>
          <p:cNvPicPr>
            <a:picLocks noChangeAspect="1"/>
          </p:cNvPicPr>
          <p:nvPr>
            <a:quickTimeFile r:link="rId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878925" y="-711200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56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2560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6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56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img_110320_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575" b="12575"/>
          <a:stretch>
            <a:fillRect/>
          </a:stretch>
        </p:blipFill>
        <p:spPr bwMode="auto">
          <a:xfrm>
            <a:off x="-207963" y="-103188"/>
            <a:ext cx="24799926" cy="13922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배경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09700" y="-7481888"/>
            <a:ext cx="27203400" cy="22879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4" name="Picture 2" descr="삼손 들릴라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80338" y="2849563"/>
            <a:ext cx="7602537" cy="9545637"/>
          </a:xfrm>
          <a:prstGeom prst="rect">
            <a:avLst/>
          </a:prstGeom>
          <a:noFill/>
          <a:ln>
            <a:noFill/>
          </a:ln>
          <a:effectLst>
            <a:outerShdw blurRad="63500" dist="150996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8675" name="Picture 3" descr="밧줄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20863" y="604838"/>
            <a:ext cx="5372100" cy="35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6" name="POP1.mp3" descr="POP1.mp3">
            <a:hlinkClick r:id="" action="ppaction://media"/>
          </p:cNvPr>
          <p:cNvPicPr>
            <a:picLocks noChangeAspect="1"/>
          </p:cNvPicPr>
          <p:nvPr>
            <a:quickTimeFile r:link="rId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89544" y="-647700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86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2867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86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86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7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img_110320_02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008563"/>
            <a:ext cx="2816225" cy="7019925"/>
          </a:xfrm>
          <a:prstGeom prst="rect">
            <a:avLst/>
          </a:prstGeom>
          <a:noFill/>
          <a:ln>
            <a:noFill/>
          </a:ln>
          <a:effectLst>
            <a:outerShdw blurRad="63500" dist="256859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30722" name="Picture 2" descr="img_110320_02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31600" y="2446338"/>
            <a:ext cx="7526338" cy="9698037"/>
          </a:xfrm>
          <a:prstGeom prst="rect">
            <a:avLst/>
          </a:prstGeom>
          <a:noFill/>
          <a:ln>
            <a:noFill/>
          </a:ln>
          <a:effectLst>
            <a:outerShdw blurRad="63500" dist="256859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삼손 들릴라3-filtere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0750" y="1296988"/>
            <a:ext cx="14920913" cy="12417425"/>
          </a:xfrm>
          <a:prstGeom prst="rect">
            <a:avLst/>
          </a:prstGeom>
          <a:noFill/>
          <a:ln>
            <a:noFill/>
          </a:ln>
          <a:effectLst>
            <a:outerShdw blurRad="63500" dist="256859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32770" name="Firefox 20141025 1253.mp3" descr="Firefox 20141025 1253.mp3">
            <a:hlinkClick r:id="" action="ppaction://media"/>
          </p:cNvPr>
          <p:cNvPicPr>
            <a:picLocks noChangeAspect="1"/>
          </p:cNvPicPr>
          <p:nvPr>
            <a:quickTimeFile r:link="rId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75000" y="5607050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7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277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7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27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7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삼손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69363" y="1323975"/>
            <a:ext cx="6643687" cy="11066463"/>
          </a:xfrm>
          <a:prstGeom prst="rect">
            <a:avLst/>
          </a:prstGeom>
          <a:noFill/>
          <a:ln>
            <a:noFill/>
          </a:ln>
          <a:effectLst>
            <a:outerShdw blurRad="3556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33794" name="울음소리.mp3" descr="울음소리.mp3">
            <a:hlinkClick r:id="" action="ppaction://media"/>
          </p:cNvPr>
          <p:cNvPicPr>
            <a:picLocks noChangeAspect="1"/>
          </p:cNvPicPr>
          <p:nvPr>
            <a:quickTimeFile r:link="rId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57672" y="4635649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7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379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7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37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79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눈 뽑힌 삼손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7050" y="1257300"/>
            <a:ext cx="10628313" cy="11199813"/>
          </a:xfrm>
          <a:prstGeom prst="rect">
            <a:avLst/>
          </a:prstGeom>
          <a:noFill/>
          <a:ln>
            <a:noFill/>
          </a:ln>
          <a:effectLst>
            <a:outerShdw blurRad="63500" dist="150996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35842" name="SCREAM 1  -S.mp3" descr="SCREAM 1  -S.mp3">
            <a:hlinkClick r:id="" action="ppaction://media"/>
          </p:cNvPr>
          <p:cNvPicPr>
            <a:picLocks noChangeAspect="1"/>
          </p:cNvPicPr>
          <p:nvPr>
            <a:quickTimeFile r:link="rId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85664" y="10314384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8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584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58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58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4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/>
          </p:cNvSpPr>
          <p:nvPr/>
        </p:nvSpPr>
        <p:spPr bwMode="auto">
          <a:xfrm>
            <a:off x="630432" y="3857226"/>
            <a:ext cx="4884348" cy="10916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lang="ko-KR" altLang="ko-KR" sz="70000">
                <a:solidFill>
                  <a:srgbClr val="0047B3"/>
                </a:solidFill>
                <a:latin typeface="KT&amp;G 상상제목 B" pitchFamily="2" charset="-127"/>
                <a:ea typeface="KT&amp;G 상상제목 B" pitchFamily="2" charset="-127"/>
                <a:cs typeface="Asia특고딕" charset="0"/>
                <a:sym typeface="Asia특고딕" charset="0"/>
              </a:rPr>
              <a:t>4</a:t>
            </a:r>
            <a:endParaRPr lang="ko-KR" altLang="ko-KR" sz="1800">
              <a:solidFill>
                <a:srgbClr val="000000"/>
              </a:solidFill>
              <a:latin typeface="KT&amp;G 상상제목 B" pitchFamily="2" charset="-127"/>
              <a:ea typeface="KT&amp;G 상상제목 B" pitchFamily="2" charset="-127"/>
              <a:cs typeface="Asia특고딕" charset="0"/>
              <a:sym typeface="Asia특고딕" charset="0"/>
            </a:endParaRPr>
          </a:p>
        </p:txBody>
      </p:sp>
      <p:sp>
        <p:nvSpPr>
          <p:cNvPr id="6146" name="Rectangle 2"/>
          <p:cNvSpPr>
            <a:spLocks/>
          </p:cNvSpPr>
          <p:nvPr/>
        </p:nvSpPr>
        <p:spPr bwMode="auto">
          <a:xfrm rot="302457">
            <a:off x="4760599" y="8248290"/>
            <a:ext cx="3991476" cy="4760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lang="ja-JP" altLang="en-US" sz="30000" dirty="0" smtClean="0">
                <a:solidFill>
                  <a:srgbClr val="0047B3"/>
                </a:solidFill>
                <a:latin typeface="ＭＳ Ｐゴシック" pitchFamily="50" charset="-128"/>
                <a:ea typeface="ＭＳ Ｐゴシック" pitchFamily="50" charset="-128"/>
                <a:sym typeface="Asia특고딕" charset="0"/>
              </a:rPr>
              <a:t>か</a:t>
            </a:r>
            <a:endParaRPr lang="ko-KR" sz="1800" dirty="0">
              <a:solidFill>
                <a:srgbClr val="000000"/>
              </a:solidFill>
              <a:latin typeface="ＭＳ Ｐゴシック" pitchFamily="50" charset="-128"/>
              <a:ea typeface="KT&amp;G 상상제목 B" pitchFamily="2" charset="-127"/>
              <a:sym typeface="Asia특고딕" charset="0"/>
            </a:endParaRPr>
          </a:p>
        </p:txBody>
      </p:sp>
      <p:sp>
        <p:nvSpPr>
          <p:cNvPr id="6147" name="AutoShape 3"/>
          <p:cNvSpPr>
            <a:spLocks/>
          </p:cNvSpPr>
          <p:nvPr/>
        </p:nvSpPr>
        <p:spPr bwMode="auto">
          <a:xfrm>
            <a:off x="1360488" y="827089"/>
            <a:ext cx="8891587" cy="4662760"/>
          </a:xfrm>
          <a:prstGeom prst="roundRect">
            <a:avLst>
              <a:gd name="adj" fmla="val 13713"/>
            </a:avLst>
          </a:prstGeom>
          <a:solidFill>
            <a:srgbClr val="FFFFFF"/>
          </a:solidFill>
          <a:ln w="114300" cap="flat" cmpd="sng">
            <a:solidFill>
              <a:srgbClr val="000000"/>
            </a:solidFill>
            <a:prstDash val="sysDot"/>
            <a:miter lim="0"/>
            <a:headEnd type="none" w="med" len="med"/>
            <a:tailEnd type="none" w="med" len="med"/>
          </a:ln>
          <a:effectLst>
            <a:outerShdw blurRad="101600" algn="ctr" rotWithShape="0">
              <a:srgbClr val="000000">
                <a:alpha val="79999"/>
              </a:srgbClr>
            </a:outerShdw>
          </a:effectLst>
        </p:spPr>
        <p:txBody>
          <a:bodyPr lIns="584200" tIns="584200" rIns="584200" bIns="584200" anchor="ctr"/>
          <a:lstStyle/>
          <a:p>
            <a:pPr algn="l" defTabSz="812800"/>
            <a:r>
              <a:rPr lang="ja-JP" altLang="en-US" sz="13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세미볼드체" charset="0"/>
              </a:rPr>
              <a:t>サムソン</a:t>
            </a:r>
            <a:endParaRPr lang="ko-KR" sz="13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ＭＳ Ｐゴシック" pitchFamily="50" charset="-128"/>
              <a:ea typeface="KT&amp;G 상상제목 B" pitchFamily="2" charset="-127"/>
              <a:sym typeface="Apple SD 산돌고딕 Neo 세미볼드체" charset="0"/>
            </a:endParaRPr>
          </a:p>
          <a:p>
            <a:pPr algn="l" defTabSz="812800"/>
            <a:r>
              <a:rPr lang="ko-KR" sz="13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pitchFamily="50" charset="-128"/>
                <a:ea typeface="KT&amp;G 상상제목 B" pitchFamily="2" charset="-127"/>
                <a:sym typeface="Apple SD 산돌고딕 Neo 세미볼드체" charset="0"/>
              </a:rPr>
              <a:t>  </a:t>
            </a:r>
            <a:r>
              <a:rPr lang="ja-JP" altLang="en-US" sz="7200" dirty="0" smtClean="0">
                <a:solidFill>
                  <a:srgbClr val="5E5E5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세미볼드체" charset="0"/>
              </a:rPr>
              <a:t>たいようの　ひと</a:t>
            </a:r>
            <a:endParaRPr lang="ko-KR" sz="1800" dirty="0">
              <a:solidFill>
                <a:srgbClr val="000000"/>
              </a:solidFill>
              <a:latin typeface="ＭＳ Ｐゴシック" pitchFamily="50" charset="-128"/>
              <a:ea typeface="KT&amp;G 상상제목 B" pitchFamily="2" charset="-127"/>
            </a:endParaRPr>
          </a:p>
        </p:txBody>
      </p:sp>
      <p:pic>
        <p:nvPicPr>
          <p:cNvPr id="6149" name="Picture 5" descr="삼손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18725" y="0"/>
            <a:ext cx="14297025" cy="137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시작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-1129480" y="4121696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145" grpId="0" autoUpdateAnimBg="0"/>
      <p:bldP spid="6146" grpId="0" autoUpdateAnimBg="0"/>
      <p:bldP spid="6147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 descr="삼손 맷돌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0" t="1208" r="330" b="1208"/>
          <a:stretch>
            <a:fillRect/>
          </a:stretch>
        </p:blipFill>
        <p:spPr bwMode="auto">
          <a:xfrm>
            <a:off x="-163513" y="-4337050"/>
            <a:ext cx="24709438" cy="1820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6" name="MEDIUM 1  -S.mp3" descr="MEDIUM 1  -S.mp3">
            <a:hlinkClick r:id="" action="ppaction://media"/>
          </p:cNvPr>
          <p:cNvPicPr>
            <a:picLocks noChangeAspect="1"/>
          </p:cNvPicPr>
          <p:nvPr>
            <a:quickTimeFile r:link="rId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01688" y="2177480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8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686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68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68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6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 descr="삼손 기둥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13606463" cy="137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4" name="OI OI (에코).mp3" descr="OI OI (에코).mp3">
            <a:hlinkClick r:id="" action="ppaction://media"/>
          </p:cNvPr>
          <p:cNvPicPr>
            <a:picLocks noChangeAspect="1"/>
          </p:cNvPicPr>
          <p:nvPr>
            <a:quickTimeFile r:link="rId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01688" y="7218040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9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89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9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89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1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69" name="Group 1"/>
          <p:cNvGrpSpPr>
            <a:grpSpLocks/>
          </p:cNvGrpSpPr>
          <p:nvPr/>
        </p:nvGrpSpPr>
        <p:grpSpPr bwMode="auto">
          <a:xfrm>
            <a:off x="801688" y="773113"/>
            <a:ext cx="23317200" cy="12338050"/>
            <a:chOff x="0" y="0"/>
            <a:chExt cx="23316430" cy="12338615"/>
          </a:xfrm>
        </p:grpSpPr>
        <p:grpSp>
          <p:nvGrpSpPr>
            <p:cNvPr id="32770" name="Group 2"/>
            <p:cNvGrpSpPr>
              <a:grpSpLocks/>
            </p:cNvGrpSpPr>
            <p:nvPr/>
          </p:nvGrpSpPr>
          <p:grpSpPr bwMode="auto">
            <a:xfrm>
              <a:off x="0" y="0"/>
              <a:ext cx="23316431" cy="12338615"/>
              <a:chOff x="0" y="0"/>
              <a:chExt cx="23316431" cy="12338615"/>
            </a:xfrm>
          </p:grpSpPr>
          <p:pic>
            <p:nvPicPr>
              <p:cNvPr id="32771" name="Picture 3" descr="거지 노예 흑인-filtered.pn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63884" y="0"/>
                <a:ext cx="4049897" cy="7712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32772" name="Picture 4" descr="마약 술(흑백).pn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531767" y="4441994"/>
                <a:ext cx="8784664" cy="78966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32773" name="Picture 5" descr="고통 인간-filtered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0" y="6362997"/>
                <a:ext cx="9248070" cy="56659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32774" name="Picture 6" descr="마약-filtered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6234" y="9298229"/>
              <a:ext cx="6527801" cy="20701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32775" name="Picture 7" descr="여자의 후손 그리스도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9650" y="1346200"/>
            <a:ext cx="9663113" cy="1252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57906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327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십자가 참으심 아이들 예수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8400" y="777875"/>
            <a:ext cx="14425613" cy="1215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85763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10"/>
          <p:cNvSpPr/>
          <p:nvPr/>
        </p:nvSpPr>
        <p:spPr>
          <a:xfrm>
            <a:off x="7449518" y="1096630"/>
            <a:ext cx="9484968" cy="2123658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600">
                <a:latin typeface="RixGureumpang M"/>
                <a:ea typeface="RixGureumpang M"/>
                <a:cs typeface="RixGureumpang M"/>
                <a:sym typeface="RixGureumpang M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ja-JP" altLang="en-US" sz="13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もくそうしよう</a:t>
            </a:r>
            <a:endParaRPr sz="13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5" name="Shape 111"/>
          <p:cNvSpPr/>
          <p:nvPr/>
        </p:nvSpPr>
        <p:spPr>
          <a:xfrm rot="21600000">
            <a:off x="2431872" y="7233240"/>
            <a:ext cx="19520256" cy="1465786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lnSpc>
                <a:spcPct val="14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8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itchFamily="50" charset="-128"/>
                <a:ea typeface="ＭＳ Ｐゴシック" pitchFamily="50" charset="-128"/>
                <a:cs typeface="NVmotoong M"/>
                <a:sym typeface="NVmotoong M"/>
              </a:rPr>
              <a:t>しゅの　れいが　のぞんだ　サムソン</a:t>
            </a:r>
            <a:endParaRPr lang="en-US" altLang="ko-KR" sz="8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itchFamily="50" charset="-128"/>
              <a:ea typeface="ＭＳ Ｐゴシック" pitchFamily="50" charset="-128"/>
              <a:cs typeface="NVmotoong M"/>
              <a:sym typeface="NVmotoong M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2891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/>
          </p:cNvSpPr>
          <p:nvPr/>
        </p:nvSpPr>
        <p:spPr bwMode="auto">
          <a:xfrm>
            <a:off x="647700" y="846733"/>
            <a:ext cx="8096768" cy="1846659"/>
          </a:xfrm>
          <a:prstGeom prst="rect">
            <a:avLst/>
          </a:prstGeom>
          <a:noFill/>
          <a:ln>
            <a:noFill/>
          </a:ln>
          <a:effectLst>
            <a:outerShdw blurRad="63500" dist="84370" dir="2299563" algn="ctr" rotWithShape="0">
              <a:srgbClr val="000000">
                <a:alpha val="5514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indent="355600" algn="l"/>
            <a:r>
              <a:rPr lang="ja-JP" altLang="en-US" sz="1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강한 볼드체" charset="0"/>
              </a:rPr>
              <a:t>ししき</a:t>
            </a:r>
            <a:r>
              <a:rPr lang="ko-KR" sz="1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Apple SD 산돌고딕 Neo 강한 볼드체" charset="0"/>
              </a:rPr>
              <a:t> </a:t>
            </a:r>
            <a:r>
              <a:rPr lang="ko-KR" altLang="ko-KR" sz="12000" dirty="0"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cs typeface="Apple SD 산돌고딕 Neo 강한 볼드체" charset="0"/>
                <a:sym typeface="Apple SD 산돌고딕 Neo 강한 볼드체" charset="0"/>
              </a:rPr>
              <a:t>16:28</a:t>
            </a:r>
            <a:endParaRPr lang="ko-KR" altLang="ko-KR" sz="1800" dirty="0">
              <a:solidFill>
                <a:srgbClr val="000000"/>
              </a:solidFill>
              <a:latin typeface="KT&amp;G 상상제목 B" pitchFamily="2" charset="-127"/>
              <a:ea typeface="KT&amp;G 상상제목 B" pitchFamily="2" charset="-127"/>
              <a:cs typeface="Apple SD 산돌고딕 Neo 강한 볼드체" charset="0"/>
              <a:sym typeface="Apple SD 산돌고딕 Neo 강한 볼드체" charset="0"/>
            </a:endParaRPr>
          </a:p>
        </p:txBody>
      </p:sp>
      <p:sp>
        <p:nvSpPr>
          <p:cNvPr id="7170" name="Rectangle 2"/>
          <p:cNvSpPr>
            <a:spLocks/>
          </p:cNvSpPr>
          <p:nvPr/>
        </p:nvSpPr>
        <p:spPr bwMode="auto">
          <a:xfrm>
            <a:off x="814736" y="2681536"/>
            <a:ext cx="23055262" cy="9750362"/>
          </a:xfrm>
          <a:prstGeom prst="rect">
            <a:avLst/>
          </a:prstGeom>
          <a:noFill/>
          <a:ln>
            <a:noFill/>
          </a:ln>
          <a:effectLst>
            <a:outerShdw blurRad="63500" dist="84370" dir="2299563" algn="ctr" rotWithShape="0">
              <a:srgbClr val="000000">
                <a:alpha val="5514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 indent="355600">
              <a:lnSpc>
                <a:spcPct val="120000"/>
              </a:lnSpc>
            </a:pPr>
            <a:r>
              <a:rPr lang="ja-JP" altLang="en-US" sz="8800" dirty="0" smtClean="0">
                <a:latin typeface="ＭＳ Ｐゴシック" pitchFamily="50" charset="-128"/>
                <a:ea typeface="ＭＳ Ｐゴシック" pitchFamily="50" charset="-128"/>
              </a:rPr>
              <a:t>サムソン</a:t>
            </a:r>
            <a:r>
              <a:rPr lang="ja-JP" altLang="en-US" sz="8800" dirty="0" smtClean="0">
                <a:latin typeface="ＭＳ Ｐゴシック" pitchFamily="50" charset="-128"/>
                <a:ea typeface="ＭＳ Ｐゴシック" pitchFamily="50" charset="-128"/>
              </a:rPr>
              <a:t>は　しゅに　よばわって　いった。</a:t>
            </a:r>
            <a:endParaRPr lang="en-US" altLang="ja-JP" sz="88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 indent="355600">
              <a:lnSpc>
                <a:spcPct val="120000"/>
              </a:lnSpc>
            </a:pPr>
            <a:r>
              <a:rPr lang="ja-JP" altLang="en-US" sz="8800" dirty="0" smtClean="0">
                <a:latin typeface="ＭＳ Ｐゴシック" pitchFamily="50" charset="-128"/>
                <a:ea typeface="ＭＳ Ｐゴシック" pitchFamily="50" charset="-128"/>
              </a:rPr>
              <a:t>「かみ、しゅよ</a:t>
            </a:r>
            <a:r>
              <a:rPr lang="ja-JP" altLang="en-US" sz="8800" dirty="0" smtClean="0">
                <a:latin typeface="ＭＳ Ｐゴシック" pitchFamily="50" charset="-128"/>
                <a:ea typeface="ＭＳ Ｐゴシック" pitchFamily="50" charset="-128"/>
              </a:rPr>
              <a:t>。どうぞ</a:t>
            </a:r>
            <a:r>
              <a:rPr lang="ja-JP" altLang="en-US" sz="8800" dirty="0" smtClean="0">
                <a:latin typeface="ＭＳ Ｐゴシック" pitchFamily="50" charset="-128"/>
                <a:ea typeface="ＭＳ Ｐゴシック" pitchFamily="50" charset="-128"/>
              </a:rPr>
              <a:t>、わたしを　</a:t>
            </a:r>
            <a:r>
              <a:rPr lang="ja-JP" altLang="en-US" sz="8800" dirty="0" err="1" smtClean="0">
                <a:latin typeface="ＭＳ Ｐゴシック" pitchFamily="50" charset="-128"/>
                <a:ea typeface="ＭＳ Ｐゴシック" pitchFamily="50" charset="-128"/>
              </a:rPr>
              <a:t>み</a:t>
            </a:r>
            <a:r>
              <a:rPr lang="ja-JP" altLang="en-US" sz="8800" dirty="0" smtClean="0">
                <a:latin typeface="ＭＳ Ｐゴシック" pitchFamily="50" charset="-128"/>
                <a:ea typeface="ＭＳ Ｐゴシック" pitchFamily="50" charset="-128"/>
              </a:rPr>
              <a:t>こころに</a:t>
            </a:r>
            <a:endParaRPr lang="en-US" altLang="ja-JP" sz="88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 indent="355600">
              <a:lnSpc>
                <a:spcPct val="120000"/>
              </a:lnSpc>
            </a:pPr>
            <a:r>
              <a:rPr lang="ja-JP" altLang="en-US" sz="8800" dirty="0" smtClean="0">
                <a:latin typeface="ＭＳ Ｐゴシック" pitchFamily="50" charset="-128"/>
                <a:ea typeface="ＭＳ Ｐゴシック" pitchFamily="50" charset="-128"/>
              </a:rPr>
              <a:t>とめて</a:t>
            </a:r>
            <a:r>
              <a:rPr lang="ja-JP" altLang="en-US" sz="8800" dirty="0" smtClean="0">
                <a:latin typeface="ＭＳ Ｐゴシック" pitchFamily="50" charset="-128"/>
                <a:ea typeface="ＭＳ Ｐゴシック" pitchFamily="50" charset="-128"/>
              </a:rPr>
              <a:t>ください。ああ</a:t>
            </a:r>
            <a:r>
              <a:rPr lang="ja-JP" altLang="en-US" sz="8800" dirty="0" smtClean="0">
                <a:latin typeface="ＭＳ Ｐゴシック" pitchFamily="50" charset="-128"/>
                <a:ea typeface="ＭＳ Ｐゴシック" pitchFamily="50" charset="-128"/>
              </a:rPr>
              <a:t>、かみよ</a:t>
            </a:r>
            <a:r>
              <a:rPr lang="ja-JP" altLang="en-US" sz="8800" dirty="0" smtClean="0">
                <a:latin typeface="ＭＳ Ｐゴシック" pitchFamily="50" charset="-128"/>
                <a:ea typeface="ＭＳ Ｐゴシック" pitchFamily="50" charset="-128"/>
              </a:rPr>
              <a:t>。どうぞ</a:t>
            </a:r>
            <a:r>
              <a:rPr lang="ja-JP" altLang="en-US" sz="8800" dirty="0" smtClean="0">
                <a:latin typeface="ＭＳ Ｐゴシック" pitchFamily="50" charset="-128"/>
                <a:ea typeface="ＭＳ Ｐゴシック" pitchFamily="50" charset="-128"/>
              </a:rPr>
              <a:t>、　この　</a:t>
            </a:r>
            <a:endParaRPr lang="en-US" altLang="ja-JP" sz="88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 indent="355600">
              <a:lnSpc>
                <a:spcPct val="120000"/>
              </a:lnSpc>
            </a:pPr>
            <a:r>
              <a:rPr lang="ja-JP" altLang="en-US" sz="8800" dirty="0" smtClean="0">
                <a:latin typeface="ＭＳ Ｐゴシック" pitchFamily="50" charset="-128"/>
                <a:ea typeface="ＭＳ Ｐゴシック" pitchFamily="50" charset="-128"/>
              </a:rPr>
              <a:t>ひとときでも、わたしを　つよめて　ください。</a:t>
            </a:r>
            <a:endParaRPr lang="en-US" altLang="ja-JP" sz="88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 indent="355600">
              <a:lnSpc>
                <a:spcPct val="120000"/>
              </a:lnSpc>
            </a:pPr>
            <a:r>
              <a:rPr lang="ja-JP" altLang="en-US" sz="8800" dirty="0" smtClean="0">
                <a:latin typeface="ＭＳ Ｐゴシック" pitchFamily="50" charset="-128"/>
                <a:ea typeface="ＭＳ Ｐゴシック" pitchFamily="50" charset="-128"/>
              </a:rPr>
              <a:t>わたしの　ふたつの　</a:t>
            </a:r>
            <a:r>
              <a:rPr lang="ja-JP" altLang="en-US" sz="8800" dirty="0" err="1" smtClean="0">
                <a:latin typeface="ＭＳ Ｐゴシック" pitchFamily="50" charset="-128"/>
                <a:ea typeface="ＭＳ Ｐゴシック" pitchFamily="50" charset="-128"/>
              </a:rPr>
              <a:t>めの</a:t>
            </a:r>
            <a:r>
              <a:rPr lang="ja-JP" altLang="en-US" sz="8800" dirty="0" smtClean="0">
                <a:latin typeface="ＭＳ Ｐゴシック" pitchFamily="50" charset="-128"/>
                <a:ea typeface="ＭＳ Ｐゴシック" pitchFamily="50" charset="-128"/>
              </a:rPr>
              <a:t>ために</a:t>
            </a:r>
            <a:r>
              <a:rPr lang="ja-JP" altLang="en-US" sz="8800" dirty="0" smtClean="0">
                <a:latin typeface="ＭＳ Ｐゴシック" pitchFamily="50" charset="-128"/>
                <a:ea typeface="ＭＳ Ｐゴシック" pitchFamily="50" charset="-128"/>
              </a:rPr>
              <a:t>、　もういちど</a:t>
            </a:r>
            <a:endParaRPr lang="en-US" altLang="ja-JP" sz="88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 indent="355600">
              <a:lnSpc>
                <a:spcPct val="120000"/>
              </a:lnSpc>
            </a:pPr>
            <a:r>
              <a:rPr lang="ja-JP" altLang="en-US" sz="8800" dirty="0" smtClean="0">
                <a:latin typeface="ＭＳ Ｐゴシック" pitchFamily="50" charset="-128"/>
                <a:ea typeface="ＭＳ Ｐゴシック" pitchFamily="50" charset="-128"/>
              </a:rPr>
              <a:t>　ペリシテ</a:t>
            </a:r>
            <a:r>
              <a:rPr lang="ja-JP" altLang="en-US" sz="8800" dirty="0" err="1" smtClean="0">
                <a:latin typeface="ＭＳ Ｐゴシック" pitchFamily="50" charset="-128"/>
                <a:ea typeface="ＭＳ Ｐゴシック" pitchFamily="50" charset="-128"/>
              </a:rPr>
              <a:t>じんに</a:t>
            </a:r>
            <a:r>
              <a:rPr lang="ja-JP" altLang="en-US" sz="8800" dirty="0" smtClean="0">
                <a:latin typeface="ＭＳ Ｐゴシック" pitchFamily="50" charset="-128"/>
                <a:ea typeface="ＭＳ Ｐゴシック" pitchFamily="50" charset="-128"/>
              </a:rPr>
              <a:t>　ふくしゅうしたい</a:t>
            </a:r>
            <a:r>
              <a:rPr lang="ja-JP" altLang="en-US" sz="8800" dirty="0" smtClean="0">
                <a:latin typeface="ＭＳ Ｐゴシック" pitchFamily="50" charset="-128"/>
                <a:ea typeface="ＭＳ Ｐゴシック" pitchFamily="50" charset="-128"/>
              </a:rPr>
              <a:t>のです。」</a:t>
            </a:r>
            <a:endParaRPr lang="ko-KR" sz="1800" dirty="0">
              <a:solidFill>
                <a:srgbClr val="000000"/>
              </a:solidFill>
              <a:latin typeface="ＭＳ Ｐゴシック" pitchFamily="50" charset="-128"/>
              <a:ea typeface="KT&amp;G 상상제목 B" pitchFamily="2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gradFill rotWithShape="0">
          <a:gsLst>
            <a:gs pos="0">
              <a:srgbClr val="000000"/>
            </a:gs>
            <a:gs pos="100000">
              <a:srgbClr val="FF260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우상숭배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13" y="6138863"/>
            <a:ext cx="24334787" cy="7739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노예 이스라엘.ps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84400" y="2246313"/>
            <a:ext cx="20013613" cy="922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6" name="SCREAM 1  -S.mp3" descr="SCREAM 1  -S.mp3">
            <a:hlinkClick r:id="" action="ppaction://media"/>
          </p:cNvPr>
          <p:cNvPicPr>
            <a:picLocks noChangeAspect="1"/>
          </p:cNvPicPr>
          <p:nvPr>
            <a:quickTimeFile r:link="rId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878513" y="6175375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7" name="채찍(Echo)1.mp3" descr="채찍(Echo)1.mp3">
            <a:hlinkClick r:id="" action="ppaction://media"/>
          </p:cNvPr>
          <p:cNvPicPr>
            <a:picLocks noChangeAspect="1"/>
          </p:cNvPicPr>
          <p:nvPr>
            <a:quickTimeFile r:link="rId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584950" y="2874963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08917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2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12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4" fill="hold" display="0">
                  <p:stCondLst>
                    <p:cond delay="indefinite"/>
                  </p:stCondLst>
                </p:cTn>
                <p:tgtEl>
                  <p:spTgt spid="11267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12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7"/>
                  </p:tgtEl>
                </p:cond>
              </p:nextCondLst>
            </p:seq>
            <p:video>
              <p:cMediaNode vol="80000" showWhenStopped="0">
                <p:cTn id="20" fill="hold" display="0">
                  <p:stCondLst>
                    <p:cond delay="indefinite"/>
                  </p:stCondLst>
                </p:cTn>
                <p:tgtEl>
                  <p:spTgt spid="11266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12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삼손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42288" y="-588963"/>
            <a:ext cx="16175037" cy="1551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0" name="아기 울음.mp3" descr="아기 울음.mp3">
            <a:hlinkClick r:id="" action="ppaction://media"/>
          </p:cNvPr>
          <p:cNvPicPr>
            <a:picLocks noChangeAspect="1"/>
          </p:cNvPicPr>
          <p:nvPr>
            <a:quickTimeFile r:link="rId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194425" y="8126413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2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229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2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2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삼손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80363" y="1708150"/>
            <a:ext cx="8421687" cy="10969625"/>
          </a:xfrm>
          <a:prstGeom prst="rect">
            <a:avLst/>
          </a:prstGeom>
          <a:noFill/>
          <a:ln>
            <a:noFill/>
          </a:ln>
          <a:effectLst>
            <a:outerShdw blurRad="63500" dist="256859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4338" name="OI 2      -S.mp3" descr="OI 2      -S.mp3">
            <a:hlinkClick r:id="" action="ppaction://media"/>
          </p:cNvPr>
          <p:cNvPicPr>
            <a:picLocks noChangeAspect="1"/>
          </p:cNvPicPr>
          <p:nvPr>
            <a:quickTimeFile r:link="rId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064125" y="4335463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3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1433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43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삼손 나귀 턱뼈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  <a:effectLst>
            <a:outerShdw blurRad="63500" dist="256859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6386" name="OI OI     -S.mp3" descr="OI OI     -S.mp3">
            <a:hlinkClick r:id="" action="ppaction://media"/>
          </p:cNvPr>
          <p:cNvPicPr>
            <a:picLocks noChangeAspect="1"/>
          </p:cNvPicPr>
          <p:nvPr>
            <a:quickTimeFile r:link="rId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838575" y="8420100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3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1638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3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63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배경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09700" y="-7481888"/>
            <a:ext cx="27203400" cy="22879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4" name="Picture 2" descr="들릴라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06013" y="1173163"/>
            <a:ext cx="4370387" cy="1136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adient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강한 볼드체"/>
        <a:ea typeface="Apple SD 산돌고딕 Neo 강한 볼드체"/>
        <a:cs typeface="Apple SD 산돌고딕 Neo 강한 볼드체"/>
      </a:majorFont>
      <a:minorFont>
        <a:latin typeface="맑은 고딕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Gradient - 빈 페이지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 - 빈 페이지">
      <a:majorFont>
        <a:latin typeface="Apple SD 산돌고딕 Neo 강한 볼드체"/>
        <a:ea typeface="Apple SD 산돌고딕 Neo 강한 볼드체"/>
        <a:cs typeface="Apple SD 산돌고딕 Neo 강한 볼드체"/>
      </a:majorFont>
      <a:minorFont>
        <a:latin typeface="맑은 고딕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Gradient - 제목 - 중앙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 - 제목 - 중앙">
      <a:majorFont>
        <a:latin typeface="Apple SD 산돌고딕 Neo 강한 볼드체"/>
        <a:ea typeface="Apple SD 산돌고딕 Neo 강한 볼드체"/>
        <a:cs typeface="Apple SD 산돌고딕 Neo 강한 볼드체"/>
      </a:majorFont>
      <a:minorFont>
        <a:latin typeface="맑은 고딕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</a:theme>
</file>

<file path=ppt/theme/theme4.xml><?xml version="1.0" encoding="utf-8"?>
<a:theme xmlns:a="http://schemas.openxmlformats.org/drawingml/2006/main" name="1_Gradient - 빈 페이지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 - 빈 페이지">
      <a:majorFont>
        <a:latin typeface="Apple SD 산돌고딕 Neo 강한 볼드체"/>
        <a:ea typeface="Apple SD 산돌고딕 Neo 강한 볼드체"/>
        <a:cs typeface="Apple SD 산돌고딕 Neo 강한 볼드체"/>
      </a:majorFont>
      <a:minorFont>
        <a:latin typeface="맑은 고딕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</a:theme>
</file>

<file path=ppt/theme/theme5.xml><?xml version="1.0" encoding="utf-8"?>
<a:theme xmlns:a="http://schemas.openxmlformats.org/drawingml/2006/main" name="2_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1016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FFFFFF"/>
      </a:accent3>
      <a:accent4>
        <a:srgbClr val="000000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367</Words>
  <Application>Microsoft Office PowerPoint</Application>
  <PresentationFormat>ユーザー設定</PresentationFormat>
  <Paragraphs>52</Paragraphs>
  <Slides>24</Slides>
  <Notes>16</Notes>
  <HiddenSlides>0</HiddenSlides>
  <MMClips>13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5</vt:i4>
      </vt:variant>
      <vt:variant>
        <vt:lpstr>スライド タイトル</vt:lpstr>
      </vt:variant>
      <vt:variant>
        <vt:i4>24</vt:i4>
      </vt:variant>
    </vt:vector>
  </HeadingPairs>
  <TitlesOfParts>
    <vt:vector size="41" baseType="lpstr">
      <vt:lpstr>Arial</vt:lpstr>
      <vt:lpstr>ＭＳ Ｐゴシック</vt:lpstr>
      <vt:lpstr>Apple SD 산돌고딕 Neo 강한 볼드체</vt:lpstr>
      <vt:lpstr>KT&amp;G 상상제목 B</vt:lpstr>
      <vt:lpstr>Apple SD 산돌고딕 Neo 옅은체</vt:lpstr>
      <vt:lpstr>Asia특고딕</vt:lpstr>
      <vt:lpstr>Apple SD 산돌고딕 Neo 세미볼드체</vt:lpstr>
      <vt:lpstr>RixGureumpang M</vt:lpstr>
      <vt:lpstr>NVmotoong M</vt:lpstr>
      <vt:lpstr>Avenir Book</vt:lpstr>
      <vt:lpstr>굴림</vt:lpstr>
      <vt:lpstr>맑은 고딕</vt:lpstr>
      <vt:lpstr>Gradient</vt:lpstr>
      <vt:lpstr>Gradient - 빈 페이지</vt:lpstr>
      <vt:lpstr>Gradient - 제목 - 중앙</vt:lpstr>
      <vt:lpstr>1_Gradient - 빈 페이지</vt:lpstr>
      <vt:lpstr>2_Gradient</vt:lpstr>
      <vt:lpstr>レムナントが　しるべき　ししき</vt:lpstr>
      <vt:lpstr>スライド 2</vt:lpstr>
      <vt:lpstr>スライド 3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スライド 16</vt:lpstr>
      <vt:lpstr>スライド 17</vt:lpstr>
      <vt:lpstr>スライド 18</vt:lpstr>
      <vt:lpstr>スライド 19</vt:lpstr>
      <vt:lpstr>スライド 20</vt:lpstr>
      <vt:lpstr>スライド 21</vt:lpstr>
      <vt:lpstr>スライド 22</vt:lpstr>
      <vt:lpstr>スライド 23</vt:lpstr>
      <vt:lpstr>スライド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렘넌트가 알아야 할 사사기</dc:title>
  <dc:creator>김기택</dc:creator>
  <cp:lastModifiedBy>chikako</cp:lastModifiedBy>
  <cp:revision>7</cp:revision>
  <dcterms:modified xsi:type="dcterms:W3CDTF">2014-11-21T03:08:33Z</dcterms:modified>
</cp:coreProperties>
</file>