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4" r:id="rId4"/>
  </p:sldMasterIdLst>
  <p:notesMasterIdLst>
    <p:notesMasterId r:id="rId21"/>
  </p:notesMasterIdLst>
  <p:sldIdLst>
    <p:sldId id="256" r:id="rId5"/>
    <p:sldId id="257" r:id="rId6"/>
    <p:sldId id="258" r:id="rId7"/>
    <p:sldId id="284" r:id="rId8"/>
    <p:sldId id="270" r:id="rId9"/>
    <p:sldId id="272" r:id="rId10"/>
    <p:sldId id="273" r:id="rId11"/>
    <p:sldId id="274" r:id="rId12"/>
    <p:sldId id="285" r:id="rId13"/>
    <p:sldId id="275" r:id="rId14"/>
    <p:sldId id="276" r:id="rId15"/>
    <p:sldId id="286" r:id="rId16"/>
    <p:sldId id="287" r:id="rId17"/>
    <p:sldId id="277" r:id="rId18"/>
    <p:sldId id="278" r:id="rId19"/>
    <p:sldId id="288" r:id="rId20"/>
  </p:sldIdLst>
  <p:sldSz cx="24384000" cy="13716000"/>
  <p:notesSz cx="6858000" cy="9144000"/>
  <p:embeddedFontLst>
    <p:embeddedFont>
      <p:font typeface="맑은 고딕" pitchFamily="34" charset="-127"/>
      <p:regular r:id="rId22"/>
      <p:bold r:id="rId23"/>
    </p:embeddedFont>
    <p:embeddedFont>
      <p:font typeface="KT&amp;G 상상제목 B" charset="-127"/>
      <p:regular r:id="rId24"/>
    </p:embeddedFont>
    <p:embeddedFont>
      <p:font typeface="HY울릉도B" charset="-127"/>
      <p:regular r:id="rId25"/>
    </p:embeddedFont>
    <p:embeddedFont>
      <p:font typeface="굴림" pitchFamily="34" charset="-127"/>
      <p:regular r:id="rId26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805" autoAdjust="0"/>
  </p:normalViewPr>
  <p:slideViewPr>
    <p:cSldViewPr showGuides="1">
      <p:cViewPr>
        <p:scale>
          <a:sx n="22" d="100"/>
          <a:sy n="22" d="100"/>
        </p:scale>
        <p:origin x="-869" y="-485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Roman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Roman" charset="0"/>
              </a:rPr>
              <a:t>Third level</a:t>
            </a:r>
          </a:p>
          <a:p>
            <a:pPr lvl="3"/>
            <a:r>
              <a:rPr lang="ko-KR" altLang="ko-KR" smtClean="0">
                <a:sym typeface="Avenir Roman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259655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イエス・キリスト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すべての犠牲のいけに</a:t>
            </a:r>
            <a:r>
              <a:rPr lang="ja-JP" altLang="en-US" dirty="0" err="1" smtClean="0"/>
              <a:t>えの</a:t>
            </a:r>
            <a:r>
              <a:rPr lang="ja-JP" altLang="en-US" dirty="0" smtClean="0"/>
              <a:t>完成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ヘブル</a:t>
            </a:r>
            <a:r>
              <a:rPr lang="ko-KR" altLang="ko-KR" dirty="0" smtClean="0"/>
              <a:t>9:28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また福音を忘れてしまって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奴隷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犠牲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ぎせい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のささげ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物(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奥義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おくぎ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知(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るとき、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エジプトの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奇跡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きせき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起(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きました 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3:18)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三(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みっ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祭(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まつり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祝(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)福(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ふく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与(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えられました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23:18)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定(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められ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たきよい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だけがささげ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物(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になることができました 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レビ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11:1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23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きよい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 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78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37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犠牲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ぎせい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のささげ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物(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奥義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おくぎ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知(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るとき、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エジプトの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奇跡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きせき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起(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きました 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3:18)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三(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みっ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祭(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まつり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祝(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)福(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ふく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与(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えられました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23:18)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定(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められ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たきよい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だけがささげ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物(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になることができました 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レビ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11:1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23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きよい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 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犠牲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ぎせい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のささげ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物(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奥義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おくぎ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知(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るとき、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エジプトの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奇跡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きせき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起(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きました 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3:18)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三(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みっ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つの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祭(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まつり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祝(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しゅく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)福(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ふく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与(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えられました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出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23:18)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定(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さだ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められ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たきよい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だけがささげ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物(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もの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になることができました 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レビ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11:1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～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23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、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きよい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))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 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78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願(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ねが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われることは、いけに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えでは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救(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すく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いに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ありました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願(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ねが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われることは、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ではなくキリストを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通(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して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贖(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あがな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</a:t>
            </a: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ということです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願(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ねが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われることは、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儀式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ぎしき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ではなく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赦(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ゆる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しと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礼拝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れいはい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です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 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願(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ねが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われることは、いけに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えでは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なく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救(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すく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いに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ありました</a:t>
            </a: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2)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願(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ねが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われることは、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動物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どうぶつ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ではなくキリストを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通(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とお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して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贖(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あがな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</a:t>
            </a:r>
          </a:p>
          <a:p>
            <a:pPr latinLnBrk="0"/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ということです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 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3)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願(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ねが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われることは、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儀式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ぎしき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ではなく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赦(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ゆる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しと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礼拝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れいはい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です</a:t>
            </a:r>
            <a:endParaRPr lang="ja-JP" altLang="ja-JP" sz="3200" kern="1200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latinLnBrk="0"/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 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創世記</a:t>
            </a:r>
            <a:r>
              <a:rPr lang="en-US" altLang="ja-JP" dirty="0" smtClean="0">
                <a:ea typeface="굴림" pitchFamily="50" charset="-127"/>
              </a:rPr>
              <a:t>3</a:t>
            </a:r>
            <a:r>
              <a:rPr lang="ja-JP" altLang="en-US" dirty="0" smtClean="0">
                <a:ea typeface="굴림" pitchFamily="50" charset="-127"/>
              </a:rPr>
              <a:t>章の契約（女の子孫）をくださいました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111EF4-0823-4C2A-853F-24D94DFB64E4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42400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B4C47C-FCC6-42E5-A8CD-8A1E1D990605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56398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4F3F97-2031-4C15-98FA-5FCCE1C887D2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43669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3047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9111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21107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70082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7118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06902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17628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07677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D5372F-FBE5-4C74-BDA1-272DCC91235B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150601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766887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7710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42645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9033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18546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062937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22966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41426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19094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907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44D18D-B8E1-43C0-BE66-B227C7AFFDBF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18710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641398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769157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0761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37841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53208459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80005454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3263813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48537060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91068277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43627609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FCC282-F570-4C9C-88E5-A53303CD642D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4233279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87882948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67815187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0995430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3750193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9672969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370894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409975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23" r="14350" b="2856"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6388000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482923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1133139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C5D8F9-4E51-4AB7-B453-D1E7862E173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92499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33619C-E37F-496B-A22C-028037751BA3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49258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5C89C6-580F-4257-AFA2-1C85EA76F554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97726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6D3E0C-E802-454F-A35E-85F4256C1566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79272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8249D-7F93-469C-A105-E7870851EA94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69097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itchFamily="50" charset="-127"/>
              </a:defRPr>
            </a:lvl1pPr>
          </a:lstStyle>
          <a:p>
            <a:fld id="{DA0FAABB-8292-41AB-9C30-6DE11BF8732E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fontAlgn="auto" hangingPunct="1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ern="0"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872315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ideo" Target="SHEEP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ideo" Target="BIG%20EXPLOD%20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.wma"/><Relationship Id="rId5" Type="http://schemas.openxmlformats.org/officeDocument/2006/relationships/image" Target="../media/image6.png"/><Relationship Id="rId4" Type="http://schemas.microsoft.com/office/2007/relationships/media" Target="../media/media1.wm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ideo" Target="Sound%2022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video" Target="&#4353;&#4462;&#4535;&#4352;&#4458;%20&#4359;&#4469;&#4364;&#4453;&#4523;(intro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.wma"/><Relationship Id="rId5" Type="http://schemas.openxmlformats.org/officeDocument/2006/relationships/image" Target="../media/image6.png"/><Relationship Id="rId4" Type="http://schemas.microsoft.com/office/2007/relationships/media" Target="../media/media1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&#4366;&#4450;&#4365;&#4469;&#4520;(Echo)1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ideo" Target="&#4352;&#4455;&#4540;&#4352;&#4457;2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video" Target="&#4370;&#4458;&#4363;&#4455;&#4535;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.wma"/><Relationship Id="rId5" Type="http://schemas.openxmlformats.org/officeDocument/2006/relationships/image" Target="../media/image6.png"/><Relationship Id="rId4" Type="http://schemas.microsoft.com/office/2007/relationships/media" Target="../media/media1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84200"/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　レビき</a:t>
            </a:r>
            <a:endParaRPr lang="ko-KR" sz="1800" dirty="0">
              <a:latin typeface="KT&amp;G 상상제목 B" pitchFamily="2" charset="-127"/>
              <a:ea typeface="KT&amp;G 상상제목 B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어린양 제사 피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485900"/>
            <a:ext cx="15659100" cy="1074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6" name="SHEEP.mp3" descr="SHEEP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9920" y="1066800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686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희생양 어린야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017963"/>
            <a:ext cx="95504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여자의 후손 그리스도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2513" y="1354138"/>
            <a:ext cx="9577387" cy="1240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BIG EXPLOD .mp3" descr="BIG EXPLOD 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77952" y="376165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6504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843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atinLnBrk="0"/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すべて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ぎせい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さ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さげ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latinLnBrk="0"/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かんせい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された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キリストを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し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る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こと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けいやく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も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くて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き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です</a:t>
            </a:r>
            <a:endParaRPr lang="en-US" altLang="ko-KR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507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예수 그리스도 원색 복음 그림자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6788" y="885825"/>
            <a:ext cx="9748837" cy="1194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 descr="예수 그리스도 원색 복음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6788" y="885825"/>
            <a:ext cx="9748837" cy="1194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Sound 22.mp3" descr="Sound 22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34136" y="2393504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096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8390241" y="1548088"/>
            <a:ext cx="7816242" cy="2044149"/>
          </a:xfrm>
          <a:prstGeom prst="rect">
            <a:avLst/>
          </a:prstGeom>
          <a:noFill/>
          <a:ln>
            <a:noFill/>
          </a:ln>
          <a:effectLst>
            <a:outerShdw blurRad="88900" dist="86938" dir="4432027" algn="ctr" rotWithShape="0">
              <a:srgbClr val="000000">
                <a:alpha val="8245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2200" dirty="0" smtClean="0">
                <a:latin typeface="ＭＳ Ｐゴシック" pitchFamily="50" charset="-128"/>
                <a:ea typeface="ＭＳ Ｐゴシック" pitchFamily="50" charset="-128"/>
                <a:sym typeface="KT&amp;G 상상제목OTF B" charset="0"/>
              </a:rPr>
              <a:t>ヘブル</a:t>
            </a:r>
            <a:r>
              <a:rPr lang="ko-KR" sz="12200" dirty="0" smtClean="0">
                <a:latin typeface="ＭＳ Ｐゴシック" pitchFamily="50" charset="-128"/>
                <a:ea typeface="KT&amp;G 상상제목 B" pitchFamily="2" charset="-127"/>
                <a:sym typeface="KT&amp;G 상상제목OTF B" charset="0"/>
              </a:rPr>
              <a:t> </a:t>
            </a:r>
            <a:r>
              <a:rPr lang="ko-KR" altLang="ko-KR" sz="12200" dirty="0">
                <a:latin typeface="KT&amp;G 상상제목 B" pitchFamily="2" charset="-127"/>
                <a:ea typeface="KT&amp;G 상상제목 B" pitchFamily="2" charset="-127"/>
                <a:cs typeface="KT&amp;G 상상제목OTF B" charset="0"/>
                <a:sym typeface="KT&amp;G 상상제목OTF B" charset="0"/>
              </a:rPr>
              <a:t>9:28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KT&amp;G 상상제목OTF B" charset="0"/>
              <a:sym typeface="KT&amp;G 상상제목OTF B" charset="0"/>
            </a:endParaRPr>
          </a:p>
        </p:txBody>
      </p:sp>
      <p:sp>
        <p:nvSpPr>
          <p:cNvPr id="43010" name="Rectangle 2"/>
          <p:cNvSpPr>
            <a:spLocks/>
          </p:cNvSpPr>
          <p:nvPr/>
        </p:nvSpPr>
        <p:spPr bwMode="auto">
          <a:xfrm>
            <a:off x="1235075" y="3793736"/>
            <a:ext cx="21912263" cy="8944756"/>
          </a:xfrm>
          <a:prstGeom prst="rect">
            <a:avLst/>
          </a:prstGeom>
          <a:noFill/>
          <a:ln>
            <a:noFill/>
          </a:ln>
          <a:effectLst>
            <a:outerShdw blurRad="88900" dist="86938" dir="4432027" algn="ctr" rotWithShape="0">
              <a:srgbClr val="000000">
                <a:alpha val="8245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キリストも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、おおくの　ひとの　つみを　おう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ため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いちど、ごじしんを　ささげられました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にどめは、つみを　おう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ためではなく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かれを　まちのぞんでいる　ひとびとの　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すくい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のため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に　こられる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のです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7" y="1096630"/>
            <a:ext cx="9484968" cy="2123658"/>
          </a:xfrm>
          <a:prstGeom prst="rect">
            <a:avLst/>
          </a:prstGeom>
          <a:ln w="12700">
            <a:miter lim="400000"/>
          </a:ln>
          <a:effectLst>
            <a:outerShdw blurRad="63500" dist="187839" dir="5364516" rotWithShape="0">
              <a:srgbClr val="1D2E64">
                <a:alpha val="66184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ja-JP" altLang="en-US" sz="13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254896" y="5811698"/>
            <a:ext cx="19946216" cy="4308872"/>
          </a:xfrm>
          <a:prstGeom prst="rect">
            <a:avLst/>
          </a:prstGeom>
          <a:ln w="12700">
            <a:miter lim="400000"/>
          </a:ln>
          <a:effectLst>
            <a:outerShdw blurRad="57657" dist="114300" dir="6960000" rotWithShape="0">
              <a:srgbClr val="1D2E64">
                <a:alpha val="82096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キリストは　いちどで</a:t>
            </a:r>
            <a:endParaRPr lang="en-US" altLang="ko-KR" sz="10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ぎせいの　ささげものと　なられました</a:t>
            </a:r>
            <a:endParaRPr sz="100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67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"/>
          <p:cNvGrpSpPr>
            <a:grpSpLocks/>
          </p:cNvGrpSpPr>
          <p:nvPr/>
        </p:nvGrpSpPr>
        <p:grpSpPr bwMode="auto">
          <a:xfrm>
            <a:off x="-38099" y="-638175"/>
            <a:ext cx="24490362" cy="18734088"/>
            <a:chOff x="0" y="4127821"/>
            <a:chExt cx="24491394" cy="18735543"/>
          </a:xfrm>
        </p:grpSpPr>
        <p:pic>
          <p:nvPicPr>
            <p:cNvPr id="6146" name="Picture 2" descr="배경1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27880" y="4127821"/>
              <a:ext cx="24405191" cy="14355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7" name="Picture 3" descr="성막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7542"/>
              <a:ext cx="24491394" cy="17575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148" name="Rectangle 4"/>
          <p:cNvSpPr>
            <a:spLocks/>
          </p:cNvSpPr>
          <p:nvPr/>
        </p:nvSpPr>
        <p:spPr bwMode="auto">
          <a:xfrm>
            <a:off x="-301625" y="698500"/>
            <a:ext cx="25019000" cy="3427413"/>
          </a:xfrm>
          <a:prstGeom prst="rect">
            <a:avLst/>
          </a:prstGeom>
          <a:solidFill>
            <a:srgbClr val="5793B4"/>
          </a:solidFill>
          <a:ln>
            <a:noFill/>
          </a:ln>
          <a:effectLst>
            <a:outerShdw blurRad="279400" dist="137414" dir="4432046" algn="ctr" rotWithShape="0">
              <a:srgbClr val="000000">
                <a:alpha val="82451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9" name="꿈과 비전(intro).mp3" descr="꿈과 비전(intro)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14456" y="-2503040"/>
            <a:ext cx="16494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0" name="Rectangle 6"/>
          <p:cNvSpPr>
            <a:spLocks/>
          </p:cNvSpPr>
          <p:nvPr/>
        </p:nvSpPr>
        <p:spPr bwMode="auto">
          <a:xfrm rot="21476561">
            <a:off x="-301625" y="698500"/>
            <a:ext cx="25019000" cy="3427413"/>
          </a:xfrm>
          <a:prstGeom prst="rect">
            <a:avLst/>
          </a:prstGeom>
          <a:solidFill>
            <a:srgbClr val="E3756C"/>
          </a:solidFill>
          <a:ln>
            <a:noFill/>
          </a:ln>
          <a:effectLst>
            <a:outerShdw blurRad="279400" dist="137414" dir="4432046" algn="ctr" rotWithShape="0">
              <a:srgbClr val="000000">
                <a:alpha val="82451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1" name="Rectangle 7"/>
          <p:cNvSpPr>
            <a:spLocks/>
          </p:cNvSpPr>
          <p:nvPr/>
        </p:nvSpPr>
        <p:spPr bwMode="auto">
          <a:xfrm rot="21456249">
            <a:off x="2062642" y="359447"/>
            <a:ext cx="2691441" cy="476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30000" dirty="0">
                <a:latin typeface="HY울릉도B" pitchFamily="18" charset="-127"/>
                <a:ea typeface="HY울릉도B" pitchFamily="18" charset="-127"/>
                <a:cs typeface="NVmotoong B" charset="0"/>
                <a:sym typeface="NVmotoong B" charset="0"/>
              </a:rPr>
              <a:t>3</a:t>
            </a:r>
            <a:endParaRPr lang="ko-KR" altLang="ko-KR" sz="1800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  <a:cs typeface="NVmotoong B" charset="0"/>
              <a:sym typeface="NVmotoong B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 rot="21450674">
            <a:off x="4185839" y="1514700"/>
            <a:ext cx="2709074" cy="3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20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HY울릉도B" pitchFamily="18" charset="-127"/>
              <a:sym typeface="NVmotoong B" charset="0"/>
            </a:endParaRPr>
          </a:p>
        </p:txBody>
      </p:sp>
      <p:sp>
        <p:nvSpPr>
          <p:cNvPr id="6153" name="Rectangle 9"/>
          <p:cNvSpPr>
            <a:spLocks/>
          </p:cNvSpPr>
          <p:nvPr/>
        </p:nvSpPr>
        <p:spPr bwMode="auto">
          <a:xfrm rot="21493140">
            <a:off x="5698870" y="882332"/>
            <a:ext cx="18644526" cy="290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どうぶつの　ちの　かわり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に　イエス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さまが　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  <a:sym typeface="NVmotoong B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じゅうじ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か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に　かかられました</a:t>
            </a:r>
            <a:endParaRPr lang="ko-KR" sz="8000" dirty="0">
              <a:solidFill>
                <a:srgbClr val="000000"/>
              </a:solidFill>
              <a:latin typeface="ＭＳ Ｐゴシック" pitchFamily="50" charset="-128"/>
              <a:ea typeface="HY울릉도B" pitchFamily="18" charset="-127"/>
            </a:endParaRPr>
          </a:p>
        </p:txBody>
      </p:sp>
      <p:pic>
        <p:nvPicPr>
          <p:cNvPr id="6154" name="Picture 10" descr="소 제사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16050" y="4468813"/>
            <a:ext cx="6267450" cy="760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5" name="Picture 11" descr="양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695613" y="8802688"/>
            <a:ext cx="302895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6" name="Picture 12" descr="소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45463" y="8905875"/>
            <a:ext cx="5435600" cy="46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7" name="Picture 13" descr="제사장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35688" y="7053263"/>
            <a:ext cx="3927475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8" name="Picture 14" descr="모세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588750" y="5026025"/>
            <a:ext cx="3190875" cy="742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9" name="Picture 15" descr="렘넌트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649450" y="5454650"/>
            <a:ext cx="1989138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75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75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75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575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75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575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75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0" fill="hold" display="0">
                  <p:stCondLst>
                    <p:cond delay="indefinite"/>
                  </p:stCondLst>
                </p:cTn>
                <p:tgtEl>
                  <p:spTgt spid="6149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  <p:bldLst>
      <p:bldP spid="6148" grpId="0" animBg="1" autoUpdateAnimBg="0"/>
      <p:bldP spid="6150" grpId="0" animBg="1" autoUpdateAnimBg="0"/>
      <p:bldP spid="6151" grpId="0" autoUpdateAnimBg="0"/>
      <p:bldP spid="6152" grpId="0" autoUpdateAnimBg="0"/>
      <p:bldP spid="615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8667561" y="1548088"/>
            <a:ext cx="7261603" cy="2044149"/>
          </a:xfrm>
          <a:prstGeom prst="rect">
            <a:avLst/>
          </a:prstGeom>
          <a:noFill/>
          <a:ln>
            <a:noFill/>
          </a:ln>
          <a:effectLst>
            <a:outerShdw blurRad="88900" dist="86938" dir="4432027" algn="ctr" rotWithShape="0">
              <a:srgbClr val="000000">
                <a:alpha val="8245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2200" dirty="0" smtClean="0">
                <a:latin typeface="ＭＳ Ｐゴシック" pitchFamily="50" charset="-128"/>
                <a:ea typeface="ＭＳ Ｐゴシック" pitchFamily="50" charset="-128"/>
                <a:sym typeface="KT&amp;G 상상제목OTF B" charset="0"/>
              </a:rPr>
              <a:t>レビ</a:t>
            </a:r>
            <a:r>
              <a:rPr lang="ko-KR" altLang="ko-KR" sz="12200" dirty="0" smtClean="0">
                <a:latin typeface="KT&amp;G 상상제목 B" pitchFamily="2" charset="-127"/>
                <a:ea typeface="KT&amp;G 상상제목 B" pitchFamily="2" charset="-127"/>
                <a:cs typeface="KT&amp;G 상상제목OTF B" charset="0"/>
                <a:sym typeface="KT&amp;G 상상제목OTF B" charset="0"/>
              </a:rPr>
              <a:t>11:1~2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KT&amp;G 상상제목OTF B" charset="0"/>
              <a:sym typeface="KT&amp;G 상상제목OTF B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1235075" y="5188346"/>
            <a:ext cx="21912263" cy="6155531"/>
          </a:xfrm>
          <a:prstGeom prst="rect">
            <a:avLst/>
          </a:prstGeom>
          <a:noFill/>
          <a:ln>
            <a:noFill/>
          </a:ln>
          <a:effectLst>
            <a:outerShdw blurRad="88900" dist="86938" dir="4432027" algn="ctr" rotWithShape="0">
              <a:srgbClr val="000000">
                <a:alpha val="8245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それから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モーセと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アロンに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つ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げて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おお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せられた。「イスラエル</a:t>
            </a:r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sz="8000" dirty="0" err="1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つ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げて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え。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ちじょう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すべての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どう</a:t>
            </a:r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ぶつ</a:t>
            </a:r>
            <a:r>
              <a:rPr lang="ja-JP" altLang="ja-JP" sz="8000" dirty="0" err="1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うちで、</a:t>
            </a:r>
          </a:p>
          <a:p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あなたがた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た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べても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よい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en-US" altLang="ja-JP" sz="8000" dirty="0" smtClean="0">
                <a:latin typeface="ＭＳ Ｐゴシック" pitchFamily="50" charset="-128"/>
                <a:ea typeface="ＭＳ Ｐゴシック" pitchFamily="50" charset="-128"/>
              </a:rPr>
              <a:t>き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つぎ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のとおり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である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atinLnBrk="0"/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せいしょ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じゅうよう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latinLnBrk="0"/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あき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らかに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されて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いるの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latinLnBrk="0"/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ぎせい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ささげもの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です</a:t>
            </a:r>
            <a:endParaRPr lang="ja-JP" altLang="ja-JP" sz="96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ko-KR" altLang="ko-KR" sz="335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769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애굽 이집트 스핑크스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174"/>
          <a:stretch/>
        </p:blipFill>
        <p:spPr bwMode="auto">
          <a:xfrm>
            <a:off x="-1663699" y="-57150"/>
            <a:ext cx="26047700" cy="138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772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 descr="노예1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4950" y="627063"/>
            <a:ext cx="18832513" cy="13260387"/>
          </a:xfrm>
          <a:prstGeom prst="rect">
            <a:avLst/>
          </a:prstGeom>
          <a:noFill/>
          <a:ln>
            <a:noFill/>
          </a:ln>
          <a:effectLst>
            <a:outerShdw blurRad="177800" dist="635000" dir="16200000" algn="ctr" rotWithShape="0">
              <a:srgbClr val="000000">
                <a:alpha val="9610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8675" name="채찍(Echo)1.mp3" descr="채찍(Echo)1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73896" y="268153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867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유월절 문설주 양의 피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463" y="-23813"/>
            <a:ext cx="41640126" cy="1376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2517E-7 0 L -0.4419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이집트 유월절 문설주 양의피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220575" y="0"/>
            <a:ext cx="40600313" cy="138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경고2.mp3" descr="경고2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98632" y="-502332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596E-6 2.03704E-6 L 0.38744 -0.0035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3277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불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47275" y="-3675063"/>
            <a:ext cx="12471400" cy="134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 descr="번제단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321800" y="6249988"/>
            <a:ext cx="10895013" cy="749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 descr="연기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339638" y="-3205163"/>
            <a:ext cx="8763000" cy="1108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기도하는 제사장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36775" y="6635750"/>
            <a:ext cx="20108863" cy="724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 descr="기도하는 제사장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24382413" cy="885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6" descr="대제사장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55863" y="1387475"/>
            <a:ext cx="11025187" cy="12403138"/>
          </a:xfrm>
          <a:prstGeom prst="rect">
            <a:avLst/>
          </a:prstGeom>
          <a:noFill/>
          <a:ln>
            <a:noFill/>
          </a:ln>
          <a:effectLst>
            <a:outerShdw blurRad="139700" dist="302496" dir="9366144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4823" name="화염.mp3" descr="화염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78828" y="-2719064"/>
            <a:ext cx="16510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3482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48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 rtl="0"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イスラエルは　さっかく　しました</a:t>
            </a:r>
            <a:endParaRPr lang="en-US" altLang="ko-KR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835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621</Words>
  <Application>Microsoft Office PowerPoint</Application>
  <PresentationFormat>ユーザー設定</PresentationFormat>
  <Paragraphs>63</Paragraphs>
  <Slides>16</Slides>
  <Notes>11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16</vt:i4>
      </vt:variant>
    </vt:vector>
  </HeadingPairs>
  <TitlesOfParts>
    <vt:vector size="33" baseType="lpstr">
      <vt:lpstr>Arial</vt:lpstr>
      <vt:lpstr>ＭＳ Ｐゴシック</vt:lpstr>
      <vt:lpstr>맑은 고딕</vt:lpstr>
      <vt:lpstr>KT&amp;G 상상제목 B</vt:lpstr>
      <vt:lpstr>Apple SD 산돌고딕 Neo 옅은체</vt:lpstr>
      <vt:lpstr>HY울릉도B</vt:lpstr>
      <vt:lpstr>NVmotoong B</vt:lpstr>
      <vt:lpstr>KT&amp;G 상상제목OTF B</vt:lpstr>
      <vt:lpstr>KT&amp;G SangSangTitleOTF</vt:lpstr>
      <vt:lpstr>RixGureumpang M</vt:lpstr>
      <vt:lpstr>NVmotoong M</vt:lpstr>
      <vt:lpstr>Avenir Roman</vt:lpstr>
      <vt:lpstr>굴림</vt:lpstr>
      <vt:lpstr>Gradient</vt:lpstr>
      <vt:lpstr>Gradient - 빈 페이지</vt:lpstr>
      <vt:lpstr>Gradient - 제목 - 중앙</vt:lpstr>
      <vt:lpstr>1_Gradient</vt:lpstr>
      <vt:lpstr>レムナントが　しるべき　レビき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레위기</dc:title>
  <dc:creator>KT_iMac</dc:creator>
  <cp:lastModifiedBy>chikako</cp:lastModifiedBy>
  <cp:revision>17</cp:revision>
  <dcterms:modified xsi:type="dcterms:W3CDTF">2014-06-28T01:27:13Z</dcterms:modified>
</cp:coreProperties>
</file>