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2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0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Default Extension="wma" ContentType="audio/x-ms-wma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erverZoom="100000" embedTrueTypeFonts="1" saveSubsetFonts="1">
  <p:sldMasterIdLst>
    <p:sldMasterId id="2147483648" r:id="rId1"/>
    <p:sldMasterId id="2147483649" r:id="rId2"/>
    <p:sldMasterId id="2147483650" r:id="rId3"/>
    <p:sldMasterId id="2147483685" r:id="rId4"/>
  </p:sldMasterIdLst>
  <p:notesMasterIdLst>
    <p:notesMasterId r:id="rId28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77" r:id="rId18"/>
    <p:sldId id="269" r:id="rId19"/>
    <p:sldId id="270" r:id="rId20"/>
    <p:sldId id="278" r:id="rId21"/>
    <p:sldId id="271" r:id="rId22"/>
    <p:sldId id="279" r:id="rId23"/>
    <p:sldId id="272" r:id="rId24"/>
    <p:sldId id="273" r:id="rId25"/>
    <p:sldId id="274" r:id="rId26"/>
    <p:sldId id="281" r:id="rId27"/>
  </p:sldIdLst>
  <p:sldSz cx="24384000" cy="13716000"/>
  <p:notesSz cx="6858000" cy="9144000"/>
  <p:embeddedFontLst>
    <p:embeddedFont>
      <p:font typeface="맑은 고딕" pitchFamily="34" charset="-127"/>
      <p:regular r:id="rId29"/>
      <p:bold r:id="rId30"/>
    </p:embeddedFont>
    <p:embeddedFont>
      <p:font typeface="KT&amp;G 상상제목 B" charset="-127"/>
      <p:regular r:id="rId31"/>
    </p:embeddedFont>
    <p:embeddedFont>
      <p:font typeface="HY울릉도B" charset="-127"/>
      <p:regular r:id="rId32"/>
    </p:embeddedFont>
    <p:embeddedFont>
      <p:font typeface="굴림" pitchFamily="34" charset="-127"/>
      <p:regular r:id="rId33"/>
    </p:embeddedFont>
  </p:embeddedFontLst>
  <p:defaultTextStyle>
    <a:defPPr>
      <a:defRPr lang="ko-KR"/>
    </a:defPPr>
    <a:lvl1pPr algn="ctr" defTabSz="584200" rtl="0" fontAlgn="base" hangingPunct="0">
      <a:spcBef>
        <a:spcPct val="0"/>
      </a:spcBef>
      <a:spcAft>
        <a:spcPct val="0"/>
      </a:spcAft>
      <a:defRPr sz="5200" kern="1200">
        <a:solidFill>
          <a:srgbClr val="FFFFFF"/>
        </a:solidFill>
        <a:latin typeface="Apple SD 산돌고딕 Neo 옅은체" charset="0"/>
        <a:ea typeface="Apple SD 산돌고딕 Neo 옅은체" charset="0"/>
        <a:cs typeface="Apple SD 산돌고딕 Neo 옅은체" charset="0"/>
        <a:sym typeface="Apple SD 산돌고딕 Neo 옅은체" charset="0"/>
      </a:defRPr>
    </a:lvl1pPr>
    <a:lvl2pPr indent="228600" algn="ctr" defTabSz="584200" rtl="0" fontAlgn="base" hangingPunct="0">
      <a:spcBef>
        <a:spcPct val="0"/>
      </a:spcBef>
      <a:spcAft>
        <a:spcPct val="0"/>
      </a:spcAft>
      <a:defRPr sz="5200" kern="1200">
        <a:solidFill>
          <a:srgbClr val="FFFFFF"/>
        </a:solidFill>
        <a:latin typeface="Apple SD 산돌고딕 Neo 옅은체" charset="0"/>
        <a:ea typeface="Apple SD 산돌고딕 Neo 옅은체" charset="0"/>
        <a:cs typeface="Apple SD 산돌고딕 Neo 옅은체" charset="0"/>
        <a:sym typeface="Apple SD 산돌고딕 Neo 옅은체" charset="0"/>
      </a:defRPr>
    </a:lvl2pPr>
    <a:lvl3pPr indent="457200" algn="ctr" defTabSz="584200" rtl="0" fontAlgn="base" hangingPunct="0">
      <a:spcBef>
        <a:spcPct val="0"/>
      </a:spcBef>
      <a:spcAft>
        <a:spcPct val="0"/>
      </a:spcAft>
      <a:defRPr sz="5200" kern="1200">
        <a:solidFill>
          <a:srgbClr val="FFFFFF"/>
        </a:solidFill>
        <a:latin typeface="Apple SD 산돌고딕 Neo 옅은체" charset="0"/>
        <a:ea typeface="Apple SD 산돌고딕 Neo 옅은체" charset="0"/>
        <a:cs typeface="Apple SD 산돌고딕 Neo 옅은체" charset="0"/>
        <a:sym typeface="Apple SD 산돌고딕 Neo 옅은체" charset="0"/>
      </a:defRPr>
    </a:lvl3pPr>
    <a:lvl4pPr indent="685800" algn="ctr" defTabSz="584200" rtl="0" fontAlgn="base" hangingPunct="0">
      <a:spcBef>
        <a:spcPct val="0"/>
      </a:spcBef>
      <a:spcAft>
        <a:spcPct val="0"/>
      </a:spcAft>
      <a:defRPr sz="5200" kern="1200">
        <a:solidFill>
          <a:srgbClr val="FFFFFF"/>
        </a:solidFill>
        <a:latin typeface="Apple SD 산돌고딕 Neo 옅은체" charset="0"/>
        <a:ea typeface="Apple SD 산돌고딕 Neo 옅은체" charset="0"/>
        <a:cs typeface="Apple SD 산돌고딕 Neo 옅은체" charset="0"/>
        <a:sym typeface="Apple SD 산돌고딕 Neo 옅은체" charset="0"/>
      </a:defRPr>
    </a:lvl4pPr>
    <a:lvl5pPr indent="914400" algn="ctr" defTabSz="584200" rtl="0" fontAlgn="base" hangingPunct="0">
      <a:spcBef>
        <a:spcPct val="0"/>
      </a:spcBef>
      <a:spcAft>
        <a:spcPct val="0"/>
      </a:spcAft>
      <a:defRPr sz="5200" kern="1200">
        <a:solidFill>
          <a:srgbClr val="FFFFFF"/>
        </a:solidFill>
        <a:latin typeface="Apple SD 산돌고딕 Neo 옅은체" charset="0"/>
        <a:ea typeface="Apple SD 산돌고딕 Neo 옅은체" charset="0"/>
        <a:cs typeface="Apple SD 산돌고딕 Neo 옅은체" charset="0"/>
        <a:sym typeface="Apple SD 산돌고딕 Neo 옅은체" charset="0"/>
      </a:defRPr>
    </a:lvl5pPr>
    <a:lvl6pPr marL="2286000" algn="l" defTabSz="914400" rtl="0" eaLnBrk="1" latinLnBrk="1" hangingPunct="1">
      <a:defRPr sz="5200" kern="1200">
        <a:solidFill>
          <a:srgbClr val="FFFFFF"/>
        </a:solidFill>
        <a:latin typeface="Apple SD 산돌고딕 Neo 옅은체" charset="0"/>
        <a:ea typeface="Apple SD 산돌고딕 Neo 옅은체" charset="0"/>
        <a:cs typeface="Apple SD 산돌고딕 Neo 옅은체" charset="0"/>
        <a:sym typeface="Apple SD 산돌고딕 Neo 옅은체" charset="0"/>
      </a:defRPr>
    </a:lvl6pPr>
    <a:lvl7pPr marL="2743200" algn="l" defTabSz="914400" rtl="0" eaLnBrk="1" latinLnBrk="1" hangingPunct="1">
      <a:defRPr sz="5200" kern="1200">
        <a:solidFill>
          <a:srgbClr val="FFFFFF"/>
        </a:solidFill>
        <a:latin typeface="Apple SD 산돌고딕 Neo 옅은체" charset="0"/>
        <a:ea typeface="Apple SD 산돌고딕 Neo 옅은체" charset="0"/>
        <a:cs typeface="Apple SD 산돌고딕 Neo 옅은체" charset="0"/>
        <a:sym typeface="Apple SD 산돌고딕 Neo 옅은체" charset="0"/>
      </a:defRPr>
    </a:lvl7pPr>
    <a:lvl8pPr marL="3200400" algn="l" defTabSz="914400" rtl="0" eaLnBrk="1" latinLnBrk="1" hangingPunct="1">
      <a:defRPr sz="5200" kern="1200">
        <a:solidFill>
          <a:srgbClr val="FFFFFF"/>
        </a:solidFill>
        <a:latin typeface="Apple SD 산돌고딕 Neo 옅은체" charset="0"/>
        <a:ea typeface="Apple SD 산돌고딕 Neo 옅은체" charset="0"/>
        <a:cs typeface="Apple SD 산돌고딕 Neo 옅은체" charset="0"/>
        <a:sym typeface="Apple SD 산돌고딕 Neo 옅은체" charset="0"/>
      </a:defRPr>
    </a:lvl8pPr>
    <a:lvl9pPr marL="3657600" algn="l" defTabSz="914400" rtl="0" eaLnBrk="1" latinLnBrk="1" hangingPunct="1">
      <a:defRPr sz="5200" kern="1200">
        <a:solidFill>
          <a:srgbClr val="FFFFFF"/>
        </a:solidFill>
        <a:latin typeface="Apple SD 산돌고딕 Neo 옅은체" charset="0"/>
        <a:ea typeface="Apple SD 산돌고딕 Neo 옅은체" charset="0"/>
        <a:cs typeface="Apple SD 산돌고딕 Neo 옅은체" charset="0"/>
        <a:sym typeface="Apple SD 산돌고딕 Neo 옅은체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721" autoAdjust="0"/>
    <p:restoredTop sz="88573" autoAdjust="0"/>
  </p:normalViewPr>
  <p:slideViewPr>
    <p:cSldViewPr showGuides="1">
      <p:cViewPr>
        <p:scale>
          <a:sx n="30" d="100"/>
          <a:sy n="30" d="100"/>
        </p:scale>
        <p:origin x="-192" y="-293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5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4.fntdata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3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font" Target="fonts/font2.fntdata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>
                <a:solidFill>
                  <a:srgbClr val="000000"/>
                </a:solidFill>
                <a:prstDash val="solid"/>
                <a:bevel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098" name="Rectangle 2"/>
          <p:cNvSpPr>
            <a:spLocks noGrp="1"/>
          </p:cNvSpPr>
          <p:nvPr>
            <p:ph type="body" sz="quarter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>
                <a:solidFill>
                  <a:srgbClr val="000000"/>
                </a:solidFill>
                <a:prstDash val="solid"/>
                <a:bevel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ko-KR" smtClean="0">
                <a:sym typeface="Avenir Roman" charset="0"/>
              </a:rPr>
              <a:t>Click to edit Master text styles</a:t>
            </a:r>
          </a:p>
          <a:p>
            <a:pPr lvl="1"/>
            <a:r>
              <a:rPr lang="ko-KR" altLang="ko-KR" smtClean="0">
                <a:sym typeface="Avenir Roman" charset="0"/>
              </a:rPr>
              <a:t>Second level</a:t>
            </a:r>
          </a:p>
          <a:p>
            <a:pPr lvl="2"/>
            <a:r>
              <a:rPr lang="ko-KR" altLang="ko-KR" smtClean="0">
                <a:sym typeface="Avenir Roman" charset="0"/>
              </a:rPr>
              <a:t>Third level</a:t>
            </a:r>
          </a:p>
          <a:p>
            <a:pPr lvl="3"/>
            <a:r>
              <a:rPr lang="ko-KR" altLang="ko-KR" smtClean="0">
                <a:sym typeface="Avenir Roman" charset="0"/>
              </a:rPr>
              <a:t>Fourth level</a:t>
            </a:r>
          </a:p>
          <a:p>
            <a:pPr lvl="4"/>
            <a:r>
              <a:rPr lang="ko-KR" altLang="ko-KR" smtClean="0">
                <a:sym typeface="Avenir Roman" charset="0"/>
              </a:rP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xmlns="" val="298205196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fontAlgn="base" hangingPunct="0">
      <a:lnSpc>
        <a:spcPct val="125000"/>
      </a:lnSpc>
      <a:spcBef>
        <a:spcPct val="0"/>
      </a:spcBef>
      <a:spcAft>
        <a:spcPct val="0"/>
      </a:spcAft>
      <a:defRPr sz="3200" kern="1200">
        <a:solidFill>
          <a:srgbClr val="000000"/>
        </a:solidFill>
        <a:latin typeface="Avenir Roman" charset="0"/>
        <a:ea typeface="Avenir Roman" charset="0"/>
        <a:cs typeface="Avenir Roman" charset="0"/>
        <a:sym typeface="Avenir Roman" charset="0"/>
      </a:defRPr>
    </a:lvl1pPr>
    <a:lvl2pPr indent="228600" algn="l" defTabSz="457200" rtl="0" fontAlgn="base" hangingPunct="0">
      <a:lnSpc>
        <a:spcPct val="125000"/>
      </a:lnSpc>
      <a:spcBef>
        <a:spcPct val="0"/>
      </a:spcBef>
      <a:spcAft>
        <a:spcPct val="0"/>
      </a:spcAft>
      <a:defRPr sz="3200" kern="1200">
        <a:solidFill>
          <a:srgbClr val="000000"/>
        </a:solidFill>
        <a:latin typeface="Avenir Roman" charset="0"/>
        <a:ea typeface="Avenir Roman" charset="0"/>
        <a:cs typeface="Avenir Roman" charset="0"/>
        <a:sym typeface="Avenir Roman" charset="0"/>
      </a:defRPr>
    </a:lvl2pPr>
    <a:lvl3pPr indent="457200" algn="l" defTabSz="457200" rtl="0" fontAlgn="base" hangingPunct="0">
      <a:lnSpc>
        <a:spcPct val="125000"/>
      </a:lnSpc>
      <a:spcBef>
        <a:spcPct val="0"/>
      </a:spcBef>
      <a:spcAft>
        <a:spcPct val="0"/>
      </a:spcAft>
      <a:defRPr sz="3200" kern="1200">
        <a:solidFill>
          <a:srgbClr val="000000"/>
        </a:solidFill>
        <a:latin typeface="Avenir Roman" charset="0"/>
        <a:ea typeface="Avenir Roman" charset="0"/>
        <a:cs typeface="Avenir Roman" charset="0"/>
        <a:sym typeface="Avenir Roman" charset="0"/>
      </a:defRPr>
    </a:lvl3pPr>
    <a:lvl4pPr indent="685800" algn="l" defTabSz="457200" rtl="0" fontAlgn="base" hangingPunct="0">
      <a:lnSpc>
        <a:spcPct val="125000"/>
      </a:lnSpc>
      <a:spcBef>
        <a:spcPct val="0"/>
      </a:spcBef>
      <a:spcAft>
        <a:spcPct val="0"/>
      </a:spcAft>
      <a:defRPr sz="3200" kern="1200">
        <a:solidFill>
          <a:srgbClr val="000000"/>
        </a:solidFill>
        <a:latin typeface="Avenir Roman" charset="0"/>
        <a:ea typeface="Avenir Roman" charset="0"/>
        <a:cs typeface="Avenir Roman" charset="0"/>
        <a:sym typeface="Avenir Roman" charset="0"/>
      </a:defRPr>
    </a:lvl4pPr>
    <a:lvl5pPr indent="914400" algn="l" defTabSz="457200" rtl="0" fontAlgn="base" hangingPunct="0">
      <a:lnSpc>
        <a:spcPct val="125000"/>
      </a:lnSpc>
      <a:spcBef>
        <a:spcPct val="0"/>
      </a:spcBef>
      <a:spcAft>
        <a:spcPct val="0"/>
      </a:spcAft>
      <a:defRPr sz="3200" kern="1200">
        <a:solidFill>
          <a:srgbClr val="000000"/>
        </a:solidFill>
        <a:latin typeface="Avenir Roman" charset="0"/>
        <a:ea typeface="Avenir Roman" charset="0"/>
        <a:cs typeface="Avenir Roman" charset="0"/>
        <a:sym typeface="Avenir Roman" charset="0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9218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ja-JP" altLang="en-US" dirty="0" smtClean="0">
                <a:ea typeface="굴림" pitchFamily="50" charset="-127"/>
              </a:rPr>
              <a:t>だれを通しておきたこと？</a:t>
            </a:r>
            <a:endParaRPr lang="ko-KR" altLang="ko-KR" sz="1800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27650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ja-JP" altLang="en-US" dirty="0" smtClean="0">
                <a:ea typeface="굴림" pitchFamily="50" charset="-127"/>
              </a:rPr>
              <a:t>毎日血のささげ物、</a:t>
            </a:r>
            <a:r>
              <a:rPr lang="en-US" altLang="ja-JP" dirty="0" smtClean="0">
                <a:ea typeface="굴림" pitchFamily="50" charset="-127"/>
              </a:rPr>
              <a:t>10</a:t>
            </a:r>
            <a:r>
              <a:rPr lang="ja-JP" altLang="en-US" dirty="0" smtClean="0">
                <a:ea typeface="굴림" pitchFamily="50" charset="-127"/>
              </a:rPr>
              <a:t>個を越える日</a:t>
            </a:r>
            <a:r>
              <a:rPr lang="en-US" altLang="ja-JP" dirty="0" smtClean="0">
                <a:ea typeface="굴림" pitchFamily="50" charset="-127"/>
              </a:rPr>
              <a:t>(</a:t>
            </a:r>
            <a:r>
              <a:rPr lang="ja-JP" altLang="en-US" dirty="0" smtClean="0">
                <a:ea typeface="굴림" pitchFamily="50" charset="-127"/>
              </a:rPr>
              <a:t>過越、五旬節、収穫祭、贖罪の日、安息日、安息年、ヨベルの年</a:t>
            </a:r>
            <a:r>
              <a:rPr lang="en-US" altLang="ja-JP" dirty="0" smtClean="0">
                <a:ea typeface="굴림" pitchFamily="50" charset="-127"/>
              </a:rPr>
              <a:t>)</a:t>
            </a:r>
            <a:endParaRPr lang="en-US" altLang="ja-JP" dirty="0">
              <a:ea typeface="굴림" pitchFamily="50" charset="-127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xmlns="" val="38903537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29698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ja-JP" altLang="en-US" dirty="0" smtClean="0">
                <a:ea typeface="굴림" pitchFamily="50" charset="-127"/>
              </a:rPr>
              <a:t>イスラエルは祭りゆえにほろびました。</a:t>
            </a:r>
          </a:p>
          <a:p>
            <a:r>
              <a:rPr lang="ja-JP" altLang="en-US" dirty="0" smtClean="0">
                <a:ea typeface="굴림" pitchFamily="50" charset="-127"/>
              </a:rPr>
              <a:t>安息日</a:t>
            </a:r>
            <a:r>
              <a:rPr lang="en-US" altLang="ja-JP" dirty="0" smtClean="0">
                <a:ea typeface="굴림" pitchFamily="50" charset="-127"/>
              </a:rPr>
              <a:t>-</a:t>
            </a:r>
            <a:r>
              <a:rPr lang="ja-JP" altLang="en-US" dirty="0" smtClean="0">
                <a:ea typeface="굴림" pitchFamily="50" charset="-127"/>
              </a:rPr>
              <a:t>麦、病人</a:t>
            </a:r>
            <a:endParaRPr lang="ko-KR" sz="1800" dirty="0">
              <a:ea typeface="굴림" pitchFamily="50" charset="-127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xmlns="" val="38903537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1746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ja-JP" altLang="en-US" dirty="0" smtClean="0">
                <a:ea typeface="굴림" pitchFamily="50" charset="-127"/>
              </a:rPr>
              <a:t>イエス・キリスト</a:t>
            </a:r>
            <a:r>
              <a:rPr lang="ko-KR" dirty="0" smtClean="0">
                <a:ea typeface="굴림" pitchFamily="50" charset="-127"/>
              </a:rPr>
              <a:t> </a:t>
            </a:r>
            <a:r>
              <a:rPr lang="en-US" altLang="ko-KR" dirty="0" smtClean="0"/>
              <a:t>–</a:t>
            </a:r>
            <a:r>
              <a:rPr lang="ko-KR" altLang="ko-KR" dirty="0" smtClean="0"/>
              <a:t> </a:t>
            </a:r>
            <a:r>
              <a:rPr lang="ja-JP" altLang="en-US" dirty="0" smtClean="0"/>
              <a:t>完成</a:t>
            </a:r>
            <a:endParaRPr lang="ko-KR" dirty="0">
              <a:ea typeface="굴림" pitchFamily="50" charset="-127"/>
            </a:endParaRPr>
          </a:p>
          <a:p>
            <a:r>
              <a:rPr lang="ja-JP" altLang="en-US" dirty="0" smtClean="0">
                <a:ea typeface="굴림" pitchFamily="50" charset="-127"/>
              </a:rPr>
              <a:t>安息日の主人</a:t>
            </a:r>
            <a:endParaRPr lang="ko-KR" sz="1800" dirty="0">
              <a:ea typeface="굴림" pitchFamily="50" charset="-127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3794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ja-JP" altLang="en-US" dirty="0" smtClean="0">
                <a:ea typeface="굴림" pitchFamily="50" charset="-127"/>
              </a:rPr>
              <a:t>深い祈り</a:t>
            </a:r>
            <a:endParaRPr lang="ko-KR" sz="1800" dirty="0">
              <a:ea typeface="굴림" pitchFamily="50" charset="-127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5842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ja-JP" altLang="en-US" sz="1800" dirty="0" smtClean="0">
                <a:ea typeface="굴림" pitchFamily="50" charset="-127"/>
              </a:rPr>
              <a:t>深い祈り</a:t>
            </a:r>
            <a:endParaRPr lang="ko-KR" sz="1800" dirty="0">
              <a:ea typeface="굴림" pitchFamily="50" charset="-127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12290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ja-JP" altLang="en-US" dirty="0" smtClean="0">
                <a:ea typeface="굴림" pitchFamily="50" charset="-127"/>
              </a:rPr>
              <a:t>なぜモーセを通して</a:t>
            </a:r>
            <a:r>
              <a:rPr lang="en-US" altLang="ja-JP" dirty="0" smtClean="0">
                <a:ea typeface="굴림" pitchFamily="50" charset="-127"/>
              </a:rPr>
              <a:t>,</a:t>
            </a:r>
            <a:r>
              <a:rPr lang="ja-JP" altLang="en-US" dirty="0" smtClean="0">
                <a:ea typeface="굴림" pitchFamily="50" charset="-127"/>
              </a:rPr>
              <a:t>聖書の最高の奇跡の事件が</a:t>
            </a:r>
            <a:r>
              <a:rPr lang="en-US" altLang="ja-JP" dirty="0" smtClean="0">
                <a:ea typeface="굴림" pitchFamily="50" charset="-127"/>
              </a:rPr>
              <a:t>?</a:t>
            </a:r>
            <a:endParaRPr lang="ko-KR" altLang="ko-KR" sz="1800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14338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ko-KR" altLang="ko-KR" dirty="0" smtClean="0"/>
              <a:t>80</a:t>
            </a:r>
            <a:r>
              <a:rPr lang="ja-JP" altLang="en-US" dirty="0" err="1" smtClean="0"/>
              <a:t>さい</a:t>
            </a:r>
            <a:endParaRPr lang="ko-KR" dirty="0">
              <a:ea typeface="굴림" pitchFamily="50" charset="-127"/>
            </a:endParaRPr>
          </a:p>
          <a:p>
            <a:r>
              <a:rPr lang="ja-JP" altLang="en-US" dirty="0" smtClean="0">
                <a:ea typeface="굴림" pitchFamily="50" charset="-127"/>
              </a:rPr>
              <a:t>ホレブ山で、ついに発見</a:t>
            </a:r>
            <a:r>
              <a:rPr lang="ko-KR" altLang="ko-KR" dirty="0" smtClean="0"/>
              <a:t>!</a:t>
            </a:r>
            <a:endParaRPr lang="ko-KR" altLang="ko-KR" sz="1800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16386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ja-JP" altLang="en-US" dirty="0" smtClean="0">
                <a:ea typeface="굴림" pitchFamily="50" charset="-127"/>
              </a:rPr>
              <a:t>深い祈りの奥義</a:t>
            </a:r>
            <a:endParaRPr lang="ko-KR" sz="1800" dirty="0">
              <a:ea typeface="굴림" pitchFamily="50" charset="-127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xmlns="" val="42717832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20482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ja-JP" altLang="en-US" sz="1800" dirty="0" smtClean="0">
                <a:ea typeface="굴림" pitchFamily="50" charset="-127"/>
              </a:rPr>
              <a:t>ダビデの深い祈り</a:t>
            </a:r>
            <a:endParaRPr lang="ko-KR" sz="1800" dirty="0">
              <a:ea typeface="굴림" pitchFamily="50" charset="-127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23554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ja-JP" altLang="en-US" dirty="0" smtClean="0">
                <a:ea typeface="굴림" pitchFamily="50" charset="-127"/>
              </a:rPr>
              <a:t>深い祈りの奥義を味わったレムナント</a:t>
            </a:r>
            <a:r>
              <a:rPr lang="en-US" altLang="ja-JP" dirty="0" smtClean="0">
                <a:ea typeface="굴림" pitchFamily="50" charset="-127"/>
              </a:rPr>
              <a:t>-</a:t>
            </a:r>
            <a:r>
              <a:rPr lang="ja-JP" altLang="en-US" dirty="0" smtClean="0">
                <a:ea typeface="굴림" pitchFamily="50" charset="-127"/>
              </a:rPr>
              <a:t>未来、メッセージ、ビジョン</a:t>
            </a:r>
          </a:p>
          <a:p>
            <a:r>
              <a:rPr lang="ja-JP" altLang="en-US" dirty="0" smtClean="0">
                <a:ea typeface="굴림" pitchFamily="50" charset="-127"/>
              </a:rPr>
              <a:t>サムエル、エリシャ、イザヤ、パウロ</a:t>
            </a:r>
            <a:r>
              <a:rPr lang="en-US" altLang="ja-JP" dirty="0" smtClean="0">
                <a:ea typeface="굴림" pitchFamily="50" charset="-127"/>
              </a:rPr>
              <a:t>(</a:t>
            </a:r>
            <a:r>
              <a:rPr lang="ja-JP" altLang="en-US" dirty="0" smtClean="0">
                <a:ea typeface="굴림" pitchFamily="50" charset="-127"/>
              </a:rPr>
              <a:t>テモテ</a:t>
            </a:r>
            <a:r>
              <a:rPr lang="en-US" altLang="ja-JP" dirty="0" smtClean="0">
                <a:ea typeface="굴림" pitchFamily="50" charset="-127"/>
              </a:rPr>
              <a:t>) -Ⅱ</a:t>
            </a:r>
            <a:r>
              <a:rPr lang="ja-JP" altLang="en-US" dirty="0" smtClean="0">
                <a:ea typeface="굴림" pitchFamily="50" charset="-127"/>
              </a:rPr>
              <a:t>テモテ</a:t>
            </a:r>
            <a:r>
              <a:rPr lang="en-US" altLang="ja-JP" dirty="0" smtClean="0">
                <a:ea typeface="굴림" pitchFamily="50" charset="-127"/>
              </a:rPr>
              <a:t>2:1</a:t>
            </a:r>
            <a:endParaRPr lang="ko-KR" altLang="ko-KR" sz="1800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xmlns="" val="38903537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25602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ja-JP" altLang="en-US" dirty="0" smtClean="0">
                <a:ea typeface="굴림" pitchFamily="50" charset="-127"/>
              </a:rPr>
              <a:t>幕屋を中心に天幕を作り</a:t>
            </a:r>
            <a:endParaRPr lang="ko-KR" dirty="0">
              <a:ea typeface="굴림" pitchFamily="50" charset="-127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828800" y="4260850"/>
            <a:ext cx="20726400" cy="2940050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3657600" y="7772400"/>
            <a:ext cx="17068800" cy="35052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5C807AC-8E61-49B7-ADA4-64FCFB88BD82}" type="slidenum">
              <a:rPr lang="ko-KR" altLang="ko-KR"/>
              <a:pPr/>
              <a:t>&lt;#&gt;</a:t>
            </a:fld>
            <a:endParaRPr lang="ko-KR" altLang="ko-KR"/>
          </a:p>
        </p:txBody>
      </p:sp>
    </p:spTree>
    <p:extLst>
      <p:ext uri="{BB962C8B-B14F-4D97-AF65-F5344CB8AC3E}">
        <p14:creationId xmlns:p14="http://schemas.microsoft.com/office/powerpoint/2010/main" xmlns="" val="39903053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D7DB984-2D61-46BF-A300-2261839CBB8D}" type="slidenum">
              <a:rPr lang="ko-KR" altLang="ko-KR"/>
              <a:pPr/>
              <a:t>&lt;#&gt;</a:t>
            </a:fld>
            <a:endParaRPr lang="ko-KR" altLang="ko-KR"/>
          </a:p>
        </p:txBody>
      </p:sp>
    </p:spTree>
    <p:extLst>
      <p:ext uri="{BB962C8B-B14F-4D97-AF65-F5344CB8AC3E}">
        <p14:creationId xmlns:p14="http://schemas.microsoft.com/office/powerpoint/2010/main" xmlns="" val="33852998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16076613" y="3689350"/>
            <a:ext cx="3886200" cy="10026650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418013" y="3689350"/>
            <a:ext cx="11506200" cy="10026650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60850BA-649D-4BF7-9E65-EDE4C88EC12E}" type="slidenum">
              <a:rPr lang="ko-KR" altLang="ko-KR"/>
              <a:pPr/>
              <a:t>&lt;#&gt;</a:t>
            </a:fld>
            <a:endParaRPr lang="ko-KR" altLang="ko-KR"/>
          </a:p>
        </p:txBody>
      </p:sp>
    </p:spTree>
    <p:extLst>
      <p:ext uri="{BB962C8B-B14F-4D97-AF65-F5344CB8AC3E}">
        <p14:creationId xmlns:p14="http://schemas.microsoft.com/office/powerpoint/2010/main" xmlns="" val="3253054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828800" y="4260850"/>
            <a:ext cx="20726400" cy="2940050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3657600" y="7772400"/>
            <a:ext cx="17068800" cy="35052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33954688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1219200" y="3200400"/>
            <a:ext cx="21945600" cy="90519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12988890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925638" y="8813800"/>
            <a:ext cx="20726400" cy="27241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1925638" y="5813425"/>
            <a:ext cx="20726400" cy="30003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xmlns="" val="42663964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1219200" y="3200400"/>
            <a:ext cx="10896600" cy="90519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12268200" y="3200400"/>
            <a:ext cx="10896600" cy="90519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21461141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1219200" y="3070225"/>
            <a:ext cx="10774363" cy="12795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1219200" y="4349750"/>
            <a:ext cx="10774363" cy="79025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12387263" y="3070225"/>
            <a:ext cx="10777537" cy="12795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12387263" y="4349750"/>
            <a:ext cx="10777537" cy="79025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32375148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10885520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2771789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19200" y="546100"/>
            <a:ext cx="8021638" cy="23241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9532938" y="546100"/>
            <a:ext cx="13631862" cy="117062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219200" y="2870200"/>
            <a:ext cx="8021638" cy="9382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xmlns="" val="21349618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30D026E-E015-4EE4-8BE0-93C25F283BD9}" type="slidenum">
              <a:rPr lang="ko-KR" altLang="ko-KR"/>
              <a:pPr/>
              <a:t>&lt;#&gt;</a:t>
            </a:fld>
            <a:endParaRPr lang="ko-KR" altLang="ko-KR"/>
          </a:p>
        </p:txBody>
      </p:sp>
    </p:spTree>
    <p:extLst>
      <p:ext uri="{BB962C8B-B14F-4D97-AF65-F5344CB8AC3E}">
        <p14:creationId xmlns:p14="http://schemas.microsoft.com/office/powerpoint/2010/main" xmlns="" val="23367490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779963" y="9601200"/>
            <a:ext cx="14630400" cy="1133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4779963" y="1225550"/>
            <a:ext cx="14630400" cy="8229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779963" y="10734675"/>
            <a:ext cx="14630400" cy="16097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xmlns="" val="11028264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1219200" y="3200400"/>
            <a:ext cx="21945600" cy="90519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27611138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17678400" y="3200400"/>
            <a:ext cx="5486400" cy="90519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1219200" y="3200400"/>
            <a:ext cx="16306800" cy="90519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12111148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828800" y="4260850"/>
            <a:ext cx="20726400" cy="294005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3657600" y="7772400"/>
            <a:ext cx="17068800" cy="35052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105359172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1219200" y="3200400"/>
            <a:ext cx="21945600" cy="90519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42849832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925638" y="8813800"/>
            <a:ext cx="20726400" cy="2724150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1925638" y="5813425"/>
            <a:ext cx="20726400" cy="30003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xmlns="" val="23484338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1219200" y="3200400"/>
            <a:ext cx="10896600" cy="90519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12268200" y="3200400"/>
            <a:ext cx="10896600" cy="90519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41687385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1219200" y="3070225"/>
            <a:ext cx="10774363" cy="12795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1219200" y="4349750"/>
            <a:ext cx="10774363" cy="79025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12387263" y="3070225"/>
            <a:ext cx="10777537" cy="12795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12387263" y="4349750"/>
            <a:ext cx="10777537" cy="79025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373904800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288960442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8804752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925638" y="8813800"/>
            <a:ext cx="20726400" cy="27241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1925638" y="5813425"/>
            <a:ext cx="20726400" cy="30003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3B0F679-69B5-45A3-B128-9A40CBC9D1C4}" type="slidenum">
              <a:rPr lang="ko-KR" altLang="ko-KR"/>
              <a:pPr/>
              <a:t>&lt;#&gt;</a:t>
            </a:fld>
            <a:endParaRPr lang="ko-KR" altLang="ko-KR"/>
          </a:p>
        </p:txBody>
      </p:sp>
    </p:spTree>
    <p:extLst>
      <p:ext uri="{BB962C8B-B14F-4D97-AF65-F5344CB8AC3E}">
        <p14:creationId xmlns:p14="http://schemas.microsoft.com/office/powerpoint/2010/main" xmlns="" val="38653593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19200" y="546100"/>
            <a:ext cx="8021638" cy="232410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9532938" y="546100"/>
            <a:ext cx="13631862" cy="117062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219200" y="2870200"/>
            <a:ext cx="8021638" cy="9382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xmlns="" val="60843598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779963" y="9601200"/>
            <a:ext cx="14630400" cy="1133475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4779963" y="1225550"/>
            <a:ext cx="14630400" cy="8229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779963" y="10734675"/>
            <a:ext cx="14630400" cy="16097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xmlns="" val="222822267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1219200" y="3200400"/>
            <a:ext cx="21945600" cy="90519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277436100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17678400" y="549275"/>
            <a:ext cx="5486400" cy="11703050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1219200" y="549275"/>
            <a:ext cx="16306800" cy="117030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14256198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제목 및 부제">
    <p:bg>
      <p:bgPr>
        <a:blipFill rotWithShape="1"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7"/>
          <p:cNvSpPr>
            <a:spLocks noGrp="1"/>
          </p:cNvSpPr>
          <p:nvPr>
            <p:ph type="title"/>
          </p:nvPr>
        </p:nvSpPr>
        <p:spPr>
          <a:xfrm>
            <a:off x="4833937" y="2303859"/>
            <a:ext cx="14716126" cy="4643438"/>
          </a:xfrm>
          <a:prstGeom prst="rect">
            <a:avLst/>
          </a:prstGeom>
        </p:spPr>
        <p:txBody>
          <a:bodyPr lIns="0" tIns="0" rIns="0" bIns="0" anchor="b"/>
          <a:lstStyle>
            <a:lvl1pPr defTabSz="584200">
              <a:defRPr sz="112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1200">
                <a:solidFill>
                  <a:srgbClr val="FFFFFF"/>
                </a:solidFill>
              </a:rPr>
              <a:t>제목 텍스트</a:t>
            </a:r>
          </a:p>
        </p:txBody>
      </p:sp>
      <p:sp>
        <p:nvSpPr>
          <p:cNvPr id="8" name="Shape 8"/>
          <p:cNvSpPr>
            <a:spLocks noGrp="1"/>
          </p:cNvSpPr>
          <p:nvPr>
            <p:ph type="body" idx="1"/>
          </p:nvPr>
        </p:nvSpPr>
        <p:spPr>
          <a:xfrm>
            <a:off x="4833937" y="7072312"/>
            <a:ext cx="14716126" cy="1589485"/>
          </a:xfrm>
          <a:prstGeom prst="rect">
            <a:avLst/>
          </a:prstGeom>
        </p:spPr>
        <p:txBody>
          <a:bodyPr lIns="0" tIns="0" rIns="0" bIns="0"/>
          <a:lstStyle>
            <a:lvl1pPr defTabSz="584200">
              <a:spcBef>
                <a:spcPts val="0"/>
              </a:spcBef>
              <a:defRPr sz="44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1pPr>
            <a:lvl2pPr indent="228600" defTabSz="584200">
              <a:spcBef>
                <a:spcPts val="0"/>
              </a:spcBef>
              <a:defRPr sz="44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2pPr>
            <a:lvl3pPr indent="457200" defTabSz="584200">
              <a:spcBef>
                <a:spcPts val="0"/>
              </a:spcBef>
              <a:defRPr sz="44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3pPr>
            <a:lvl4pPr indent="685800" defTabSz="584200">
              <a:spcBef>
                <a:spcPts val="0"/>
              </a:spcBef>
              <a:defRPr sz="44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4pPr>
            <a:lvl5pPr indent="914400" defTabSz="584200">
              <a:spcBef>
                <a:spcPts val="0"/>
              </a:spcBef>
              <a:defRPr sz="44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첫 번째 줄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두 번째 줄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세 번째 줄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네 번째 줄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다섯번째 줄</a:t>
            </a:r>
          </a:p>
        </p:txBody>
      </p:sp>
    </p:spTree>
    <p:extLst>
      <p:ext uri="{BB962C8B-B14F-4D97-AF65-F5344CB8AC3E}">
        <p14:creationId xmlns:p14="http://schemas.microsoft.com/office/powerpoint/2010/main" xmlns="" val="2826700658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사진 - 수평">
    <p:bg>
      <p:bgPr>
        <a:blipFill rotWithShape="1"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>
            <a:spLocks noGrp="1"/>
          </p:cNvSpPr>
          <p:nvPr>
            <p:ph type="title"/>
          </p:nvPr>
        </p:nvSpPr>
        <p:spPr>
          <a:xfrm>
            <a:off x="4833937" y="9447609"/>
            <a:ext cx="14716126" cy="2000251"/>
          </a:xfrm>
          <a:prstGeom prst="rect">
            <a:avLst/>
          </a:prstGeom>
        </p:spPr>
        <p:txBody>
          <a:bodyPr lIns="0" tIns="0" rIns="0" bIns="0" anchor="b"/>
          <a:lstStyle>
            <a:lvl1pPr defTabSz="584200">
              <a:defRPr sz="112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1200">
                <a:solidFill>
                  <a:srgbClr val="FFFFFF"/>
                </a:solidFill>
              </a:rPr>
              <a:t>제목 텍스트</a:t>
            </a:r>
          </a:p>
        </p:txBody>
      </p:sp>
      <p:sp>
        <p:nvSpPr>
          <p:cNvPr id="11" name="Shape 11"/>
          <p:cNvSpPr>
            <a:spLocks noGrp="1"/>
          </p:cNvSpPr>
          <p:nvPr>
            <p:ph type="body" idx="1"/>
          </p:nvPr>
        </p:nvSpPr>
        <p:spPr>
          <a:xfrm>
            <a:off x="4833937" y="11519296"/>
            <a:ext cx="14716126" cy="1714501"/>
          </a:xfrm>
          <a:prstGeom prst="rect">
            <a:avLst/>
          </a:prstGeom>
        </p:spPr>
        <p:txBody>
          <a:bodyPr lIns="0" tIns="0" rIns="0" bIns="0"/>
          <a:lstStyle>
            <a:lvl1pPr defTabSz="584200">
              <a:spcBef>
                <a:spcPts val="0"/>
              </a:spcBef>
              <a:defRPr sz="44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1pPr>
            <a:lvl2pPr indent="228600" defTabSz="584200">
              <a:spcBef>
                <a:spcPts val="0"/>
              </a:spcBef>
              <a:defRPr sz="44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2pPr>
            <a:lvl3pPr indent="457200" defTabSz="584200">
              <a:spcBef>
                <a:spcPts val="0"/>
              </a:spcBef>
              <a:defRPr sz="44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3pPr>
            <a:lvl4pPr indent="685800" defTabSz="584200">
              <a:spcBef>
                <a:spcPts val="0"/>
              </a:spcBef>
              <a:defRPr sz="44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4pPr>
            <a:lvl5pPr indent="914400" defTabSz="584200">
              <a:spcBef>
                <a:spcPts val="0"/>
              </a:spcBef>
              <a:defRPr sz="44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첫 번째 줄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두 번째 줄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세 번째 줄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네 번째 줄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다섯번째 줄</a:t>
            </a:r>
          </a:p>
        </p:txBody>
      </p:sp>
    </p:spTree>
    <p:extLst>
      <p:ext uri="{BB962C8B-B14F-4D97-AF65-F5344CB8AC3E}">
        <p14:creationId xmlns:p14="http://schemas.microsoft.com/office/powerpoint/2010/main" xmlns="" val="1083647470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제목 - 중앙">
    <p:bg>
      <p:bgPr>
        <a:blipFill rotWithShape="1"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>
            <a:spLocks noGrp="1"/>
          </p:cNvSpPr>
          <p:nvPr>
            <p:ph type="title"/>
          </p:nvPr>
        </p:nvSpPr>
        <p:spPr>
          <a:xfrm>
            <a:off x="4833937" y="4536281"/>
            <a:ext cx="14716126" cy="4643438"/>
          </a:xfrm>
          <a:prstGeom prst="rect">
            <a:avLst/>
          </a:prstGeom>
        </p:spPr>
        <p:txBody>
          <a:bodyPr lIns="0" tIns="0" rIns="0" bIns="0"/>
          <a:lstStyle>
            <a:lvl1pPr defTabSz="584200">
              <a:defRPr sz="112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1200">
                <a:solidFill>
                  <a:srgbClr val="FFFFFF"/>
                </a:solidFill>
              </a:rPr>
              <a:t>제목 텍스트</a:t>
            </a:r>
          </a:p>
        </p:txBody>
      </p:sp>
    </p:spTree>
    <p:extLst>
      <p:ext uri="{BB962C8B-B14F-4D97-AF65-F5344CB8AC3E}">
        <p14:creationId xmlns:p14="http://schemas.microsoft.com/office/powerpoint/2010/main" xmlns="" val="3351616256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사진 - 수직">
    <p:bg>
      <p:bgPr>
        <a:blipFill rotWithShape="1"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>
            <a:spLocks noGrp="1"/>
          </p:cNvSpPr>
          <p:nvPr>
            <p:ph type="title"/>
          </p:nvPr>
        </p:nvSpPr>
        <p:spPr>
          <a:xfrm>
            <a:off x="4387453" y="1071562"/>
            <a:ext cx="7500938" cy="5625704"/>
          </a:xfrm>
          <a:prstGeom prst="rect">
            <a:avLst/>
          </a:prstGeom>
        </p:spPr>
        <p:txBody>
          <a:bodyPr lIns="0" tIns="0" rIns="0" bIns="0" anchor="b"/>
          <a:lstStyle>
            <a:lvl1pPr defTabSz="584200">
              <a:defRPr sz="84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8400">
                <a:solidFill>
                  <a:srgbClr val="FFFFFF"/>
                </a:solidFill>
              </a:rPr>
              <a:t>제목 텍스트</a:t>
            </a:r>
          </a:p>
        </p:txBody>
      </p:sp>
      <p:sp>
        <p:nvSpPr>
          <p:cNvPr id="16" name="Shape 16"/>
          <p:cNvSpPr>
            <a:spLocks noGrp="1"/>
          </p:cNvSpPr>
          <p:nvPr>
            <p:ph type="body" idx="1"/>
          </p:nvPr>
        </p:nvSpPr>
        <p:spPr>
          <a:xfrm>
            <a:off x="4387453" y="7036593"/>
            <a:ext cx="7500938" cy="5625704"/>
          </a:xfrm>
          <a:prstGeom prst="rect">
            <a:avLst/>
          </a:prstGeom>
        </p:spPr>
        <p:txBody>
          <a:bodyPr lIns="0" tIns="0" rIns="0" bIns="0"/>
          <a:lstStyle>
            <a:lvl1pPr defTabSz="584200">
              <a:spcBef>
                <a:spcPts val="0"/>
              </a:spcBef>
              <a:defRPr sz="44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1pPr>
            <a:lvl2pPr indent="228600" defTabSz="584200">
              <a:spcBef>
                <a:spcPts val="0"/>
              </a:spcBef>
              <a:defRPr sz="44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2pPr>
            <a:lvl3pPr indent="457200" defTabSz="584200">
              <a:spcBef>
                <a:spcPts val="0"/>
              </a:spcBef>
              <a:defRPr sz="44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3pPr>
            <a:lvl4pPr indent="685800" defTabSz="584200">
              <a:spcBef>
                <a:spcPts val="0"/>
              </a:spcBef>
              <a:defRPr sz="44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4pPr>
            <a:lvl5pPr indent="914400" defTabSz="584200">
              <a:spcBef>
                <a:spcPts val="0"/>
              </a:spcBef>
              <a:defRPr sz="44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첫 번째 줄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두 번째 줄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세 번째 줄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네 번째 줄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다섯번째 줄</a:t>
            </a:r>
          </a:p>
        </p:txBody>
      </p:sp>
    </p:spTree>
    <p:extLst>
      <p:ext uri="{BB962C8B-B14F-4D97-AF65-F5344CB8AC3E}">
        <p14:creationId xmlns:p14="http://schemas.microsoft.com/office/powerpoint/2010/main" xmlns="" val="420883641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제목 - 상단">
    <p:bg>
      <p:bgPr>
        <a:blipFill rotWithShape="1"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>
            <a:spLocks noGrp="1"/>
          </p:cNvSpPr>
          <p:nvPr>
            <p:ph type="title"/>
          </p:nvPr>
        </p:nvSpPr>
        <p:spPr>
          <a:xfrm>
            <a:off x="4387453" y="571500"/>
            <a:ext cx="15609094" cy="2982516"/>
          </a:xfrm>
          <a:prstGeom prst="rect">
            <a:avLst/>
          </a:prstGeom>
        </p:spPr>
        <p:txBody>
          <a:bodyPr lIns="0" tIns="0" rIns="0" bIns="0"/>
          <a:lstStyle>
            <a:lvl1pPr defTabSz="584200">
              <a:defRPr sz="112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1200">
                <a:solidFill>
                  <a:srgbClr val="FFFFFF"/>
                </a:solidFill>
              </a:rPr>
              <a:t>제목 텍스트</a:t>
            </a:r>
          </a:p>
        </p:txBody>
      </p:sp>
    </p:spTree>
    <p:extLst>
      <p:ext uri="{BB962C8B-B14F-4D97-AF65-F5344CB8AC3E}">
        <p14:creationId xmlns:p14="http://schemas.microsoft.com/office/powerpoint/2010/main" xmlns="" val="1861908434"/>
      </p:ext>
    </p:extLst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제목 및 구분점">
    <p:bg>
      <p:bgPr>
        <a:blipFill rotWithShape="1"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title"/>
          </p:nvPr>
        </p:nvSpPr>
        <p:spPr>
          <a:xfrm>
            <a:off x="4387453" y="571500"/>
            <a:ext cx="15609094" cy="2982516"/>
          </a:xfrm>
          <a:prstGeom prst="rect">
            <a:avLst/>
          </a:prstGeom>
        </p:spPr>
        <p:txBody>
          <a:bodyPr lIns="0" tIns="0" rIns="0" bIns="0"/>
          <a:lstStyle>
            <a:lvl1pPr defTabSz="584200">
              <a:defRPr sz="112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1200">
                <a:solidFill>
                  <a:srgbClr val="FFFFFF"/>
                </a:solidFill>
              </a:rPr>
              <a:t>제목 텍스트</a:t>
            </a:r>
          </a:p>
        </p:txBody>
      </p:sp>
      <p:sp>
        <p:nvSpPr>
          <p:cNvPr id="21" name="Shape 21"/>
          <p:cNvSpPr>
            <a:spLocks noGrp="1"/>
          </p:cNvSpPr>
          <p:nvPr>
            <p:ph type="body" idx="1"/>
          </p:nvPr>
        </p:nvSpPr>
        <p:spPr>
          <a:xfrm>
            <a:off x="4387453" y="3643312"/>
            <a:ext cx="15609094" cy="8840392"/>
          </a:xfrm>
          <a:prstGeom prst="rect">
            <a:avLst/>
          </a:prstGeom>
        </p:spPr>
        <p:txBody>
          <a:bodyPr lIns="0" tIns="0" rIns="0" bIns="0" anchor="ctr"/>
          <a:lstStyle>
            <a:lvl1pPr marL="625642" indent="-625642" algn="l" defTabSz="584200">
              <a:spcBef>
                <a:spcPts val="4200"/>
              </a:spcBef>
              <a:buSzPct val="75000"/>
              <a:buChar char="•"/>
              <a:defRPr sz="52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1pPr>
            <a:lvl2pPr marL="1082842" indent="-625642" algn="l" defTabSz="584200">
              <a:spcBef>
                <a:spcPts val="4200"/>
              </a:spcBef>
              <a:buSzPct val="75000"/>
              <a:buChar char="•"/>
              <a:defRPr sz="52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2pPr>
            <a:lvl3pPr marL="1540042" indent="-625642" algn="l" defTabSz="584200">
              <a:spcBef>
                <a:spcPts val="4200"/>
              </a:spcBef>
              <a:buSzPct val="75000"/>
              <a:buChar char="•"/>
              <a:defRPr sz="52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3pPr>
            <a:lvl4pPr marL="1997242" indent="-625642" algn="l" defTabSz="584200">
              <a:spcBef>
                <a:spcPts val="4200"/>
              </a:spcBef>
              <a:buSzPct val="75000"/>
              <a:buChar char="•"/>
              <a:defRPr sz="52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4pPr>
            <a:lvl5pPr marL="2454442" indent="-625642" algn="l" defTabSz="584200">
              <a:spcBef>
                <a:spcPts val="4200"/>
              </a:spcBef>
              <a:buSzPct val="75000"/>
              <a:buChar char="•"/>
              <a:defRPr sz="52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본문 첫 번째 줄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본문 두 번째 줄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본문 세 번째 줄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본문 네 번째 줄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본문 다섯번째 줄</a:t>
            </a:r>
          </a:p>
        </p:txBody>
      </p:sp>
    </p:spTree>
    <p:extLst>
      <p:ext uri="{BB962C8B-B14F-4D97-AF65-F5344CB8AC3E}">
        <p14:creationId xmlns:p14="http://schemas.microsoft.com/office/powerpoint/2010/main" xmlns="" val="115528000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5791200" y="7772400"/>
            <a:ext cx="6324600" cy="5943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12268200" y="7772400"/>
            <a:ext cx="6324600" cy="5943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87234F1-E540-486D-9B57-1B839E2EF3A8}" type="slidenum">
              <a:rPr lang="ko-KR" altLang="ko-KR"/>
              <a:pPr/>
              <a:t>&lt;#&gt;</a:t>
            </a:fld>
            <a:endParaRPr lang="ko-KR" altLang="ko-KR"/>
          </a:p>
        </p:txBody>
      </p:sp>
    </p:spTree>
    <p:extLst>
      <p:ext uri="{BB962C8B-B14F-4D97-AF65-F5344CB8AC3E}">
        <p14:creationId xmlns:p14="http://schemas.microsoft.com/office/powerpoint/2010/main" xmlns="" val="138204267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제목, 구분점 및 사진">
    <p:bg>
      <p:bgPr>
        <a:blipFill rotWithShape="1"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>
            <a:spLocks noGrp="1"/>
          </p:cNvSpPr>
          <p:nvPr>
            <p:ph type="title"/>
          </p:nvPr>
        </p:nvSpPr>
        <p:spPr>
          <a:xfrm>
            <a:off x="4387453" y="571500"/>
            <a:ext cx="15609094" cy="2982516"/>
          </a:xfrm>
          <a:prstGeom prst="rect">
            <a:avLst/>
          </a:prstGeom>
        </p:spPr>
        <p:txBody>
          <a:bodyPr lIns="0" tIns="0" rIns="0" bIns="0"/>
          <a:lstStyle>
            <a:lvl1pPr defTabSz="584200">
              <a:defRPr sz="112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1200">
                <a:solidFill>
                  <a:srgbClr val="FFFFFF"/>
                </a:solidFill>
              </a:rPr>
              <a:t>제목 텍스트</a:t>
            </a:r>
          </a:p>
        </p:txBody>
      </p:sp>
      <p:sp>
        <p:nvSpPr>
          <p:cNvPr id="24" name="Shape 24"/>
          <p:cNvSpPr>
            <a:spLocks noGrp="1"/>
          </p:cNvSpPr>
          <p:nvPr>
            <p:ph type="body" idx="1"/>
          </p:nvPr>
        </p:nvSpPr>
        <p:spPr>
          <a:xfrm>
            <a:off x="4387453" y="3643312"/>
            <a:ext cx="7500938" cy="8840392"/>
          </a:xfrm>
          <a:prstGeom prst="rect">
            <a:avLst/>
          </a:prstGeom>
        </p:spPr>
        <p:txBody>
          <a:bodyPr lIns="0" tIns="0" rIns="0" bIns="0" anchor="ctr"/>
          <a:lstStyle>
            <a:lvl1pPr marL="517071" indent="-517071" algn="l" defTabSz="584200">
              <a:spcBef>
                <a:spcPts val="3800"/>
              </a:spcBef>
              <a:buSzPct val="75000"/>
              <a:buChar char="•"/>
              <a:defRPr sz="38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1pPr>
            <a:lvl2pPr marL="898071" indent="-517071" algn="l" defTabSz="584200">
              <a:spcBef>
                <a:spcPts val="3800"/>
              </a:spcBef>
              <a:buSzPct val="75000"/>
              <a:buChar char="•"/>
              <a:defRPr sz="38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2pPr>
            <a:lvl3pPr marL="1279071" indent="-517071" algn="l" defTabSz="584200">
              <a:spcBef>
                <a:spcPts val="3800"/>
              </a:spcBef>
              <a:buSzPct val="75000"/>
              <a:buChar char="•"/>
              <a:defRPr sz="38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3pPr>
            <a:lvl4pPr marL="1660071" indent="-517071" algn="l" defTabSz="584200">
              <a:spcBef>
                <a:spcPts val="3800"/>
              </a:spcBef>
              <a:buSzPct val="75000"/>
              <a:buChar char="•"/>
              <a:defRPr sz="38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4pPr>
            <a:lvl5pPr marL="2041071" indent="-517071" algn="l" defTabSz="584200">
              <a:spcBef>
                <a:spcPts val="3800"/>
              </a:spcBef>
              <a:buSzPct val="75000"/>
              <a:buChar char="•"/>
              <a:defRPr sz="38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본문 첫 번째 줄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본문 두 번째 줄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본문 세 번째 줄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본문 네 번째 줄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본문 다섯번째 줄</a:t>
            </a:r>
          </a:p>
        </p:txBody>
      </p:sp>
    </p:spTree>
    <p:extLst>
      <p:ext uri="{BB962C8B-B14F-4D97-AF65-F5344CB8AC3E}">
        <p14:creationId xmlns:p14="http://schemas.microsoft.com/office/powerpoint/2010/main" xmlns="" val="2810819965"/>
      </p:ext>
    </p:extLst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구분점">
    <p:bg>
      <p:bgPr>
        <a:blipFill rotWithShape="1"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>
            <a:spLocks noGrp="1"/>
          </p:cNvSpPr>
          <p:nvPr>
            <p:ph type="body" idx="1"/>
          </p:nvPr>
        </p:nvSpPr>
        <p:spPr>
          <a:xfrm>
            <a:off x="4387453" y="1785937"/>
            <a:ext cx="15609094" cy="10144126"/>
          </a:xfrm>
          <a:prstGeom prst="rect">
            <a:avLst/>
          </a:prstGeom>
        </p:spPr>
        <p:txBody>
          <a:bodyPr lIns="0" tIns="0" rIns="0" bIns="0" anchor="ctr"/>
          <a:lstStyle>
            <a:lvl1pPr marL="625642" indent="-625642" algn="l" defTabSz="584200">
              <a:spcBef>
                <a:spcPts val="4200"/>
              </a:spcBef>
              <a:buSzPct val="75000"/>
              <a:buChar char="•"/>
              <a:defRPr sz="52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1pPr>
            <a:lvl2pPr marL="1082842" indent="-625642" algn="l" defTabSz="584200">
              <a:spcBef>
                <a:spcPts val="4200"/>
              </a:spcBef>
              <a:buSzPct val="75000"/>
              <a:buChar char="•"/>
              <a:defRPr sz="52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2pPr>
            <a:lvl3pPr marL="1540042" indent="-625642" algn="l" defTabSz="584200">
              <a:spcBef>
                <a:spcPts val="4200"/>
              </a:spcBef>
              <a:buSzPct val="75000"/>
              <a:buChar char="•"/>
              <a:defRPr sz="52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3pPr>
            <a:lvl4pPr marL="1997242" indent="-625642" algn="l" defTabSz="584200">
              <a:spcBef>
                <a:spcPts val="4200"/>
              </a:spcBef>
              <a:buSzPct val="75000"/>
              <a:buChar char="•"/>
              <a:defRPr sz="52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4pPr>
            <a:lvl5pPr marL="2454442" indent="-625642" algn="l" defTabSz="584200">
              <a:spcBef>
                <a:spcPts val="4200"/>
              </a:spcBef>
              <a:buSzPct val="75000"/>
              <a:buChar char="•"/>
              <a:defRPr sz="52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본문 첫 번째 줄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본문 두 번째 줄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본문 세 번째 줄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본문 네 번째 줄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본문 다섯번째 줄</a:t>
            </a:r>
          </a:p>
        </p:txBody>
      </p:sp>
    </p:spTree>
    <p:extLst>
      <p:ext uri="{BB962C8B-B14F-4D97-AF65-F5344CB8AC3E}">
        <p14:creationId xmlns:p14="http://schemas.microsoft.com/office/powerpoint/2010/main" xmlns="" val="2255374638"/>
      </p:ext>
    </p:extLst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사진 - 3장">
    <p:bg>
      <p:bgPr>
        <a:blipFill rotWithShape="1"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764345054"/>
      </p:ext>
    </p:extLst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인용">
    <p:bg>
      <p:bgPr>
        <a:blipFill rotWithShape="1"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415026849"/>
      </p:ext>
    </p:extLst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사진">
    <p:bg>
      <p:bgPr>
        <a:blipFill rotWithShape="1"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416794037"/>
      </p:ext>
    </p:extLst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빈 페이지">
    <p:bg>
      <p:bgPr>
        <a:blipFill rotWithShape="1"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670808799"/>
      </p:ext>
    </p:extLst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600"/>
              <a:t>제목 텍스트</a:t>
            </a:r>
          </a:p>
        </p:txBody>
      </p:sp>
      <p:sp>
        <p:nvSpPr>
          <p:cNvPr id="33" name="Shape 3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6000">
                <a:solidFill>
                  <a:srgbClr val="888888"/>
                </a:solidFill>
              </a:rPr>
              <a:t>본문 첫 번째 줄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6000">
                <a:solidFill>
                  <a:srgbClr val="888888"/>
                </a:solidFill>
              </a:rPr>
              <a:t>본문 두 번째 줄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6000">
                <a:solidFill>
                  <a:srgbClr val="888888"/>
                </a:solidFill>
              </a:rPr>
              <a:t>본문 세 번째 줄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6000">
                <a:solidFill>
                  <a:srgbClr val="888888"/>
                </a:solidFill>
              </a:rPr>
              <a:t>본문 네 번째 줄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6000">
                <a:solidFill>
                  <a:srgbClr val="888888"/>
                </a:solidFill>
              </a:rPr>
              <a:t>본문 다섯번째 줄</a:t>
            </a:r>
          </a:p>
        </p:txBody>
      </p:sp>
      <p:sp>
        <p:nvSpPr>
          <p:cNvPr id="34" name="Shape 3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&lt;#&gt;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1119277329"/>
      </p:ext>
    </p:extLst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무제-1.png" descr="C:\Users\Administrator\Downloads\무제-1.pn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>
          <a:xfrm>
            <a:off x="3022599" y="0"/>
            <a:ext cx="18313401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37" name="Shape 3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fld id="{86CB4B4D-7CA3-9044-876B-883B54F8677D}" type="slidenum">
              <a:rPr/>
              <a:pPr/>
              <a:t>&lt;#&gt;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2413389233"/>
      </p:ext>
    </p:extLst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fld id="{86CB4B4D-7CA3-9044-876B-883B54F8677D}" type="slidenum">
              <a:rPr/>
              <a:pPr/>
              <a:t>&lt;#&gt;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902506792"/>
      </p:ext>
    </p:extLst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fld id="{86CB4B4D-7CA3-9044-876B-883B54F8677D}" type="slidenum">
              <a:rPr/>
              <a:pPr/>
              <a:t>&lt;#&gt;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4273375045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1219200" y="3070225"/>
            <a:ext cx="10774363" cy="12795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1219200" y="4349750"/>
            <a:ext cx="10774363" cy="79025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12387263" y="3070225"/>
            <a:ext cx="10777537" cy="12795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12387263" y="4349750"/>
            <a:ext cx="10777537" cy="79025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1ADF469-FAE9-45A7-ACA2-9295B01C81A0}" type="slidenum">
              <a:rPr lang="ko-KR" altLang="ko-KR"/>
              <a:pPr/>
              <a:t>&lt;#&gt;</a:t>
            </a:fld>
            <a:endParaRPr lang="ko-KR" altLang="ko-KR"/>
          </a:p>
        </p:txBody>
      </p:sp>
    </p:spTree>
    <p:extLst>
      <p:ext uri="{BB962C8B-B14F-4D97-AF65-F5344CB8AC3E}">
        <p14:creationId xmlns:p14="http://schemas.microsoft.com/office/powerpoint/2010/main" xmlns="" val="35164760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3ECB547-1257-4E30-AE8D-504FFD4E6530}" type="slidenum">
              <a:rPr lang="ko-KR" altLang="ko-KR"/>
              <a:pPr/>
              <a:t>&lt;#&gt;</a:t>
            </a:fld>
            <a:endParaRPr lang="ko-KR" altLang="ko-KR"/>
          </a:p>
        </p:txBody>
      </p:sp>
    </p:spTree>
    <p:extLst>
      <p:ext uri="{BB962C8B-B14F-4D97-AF65-F5344CB8AC3E}">
        <p14:creationId xmlns:p14="http://schemas.microsoft.com/office/powerpoint/2010/main" xmlns="" val="17306591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35DB0BF-0310-4038-B065-85C6688EE5E2}" type="slidenum">
              <a:rPr lang="ko-KR" altLang="ko-KR"/>
              <a:pPr/>
              <a:t>&lt;#&gt;</a:t>
            </a:fld>
            <a:endParaRPr lang="ko-KR" altLang="ko-KR"/>
          </a:p>
        </p:txBody>
      </p:sp>
    </p:spTree>
    <p:extLst>
      <p:ext uri="{BB962C8B-B14F-4D97-AF65-F5344CB8AC3E}">
        <p14:creationId xmlns:p14="http://schemas.microsoft.com/office/powerpoint/2010/main" xmlns="" val="38387768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19200" y="546100"/>
            <a:ext cx="8021638" cy="23241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9532938" y="546100"/>
            <a:ext cx="13631862" cy="117062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219200" y="2870200"/>
            <a:ext cx="8021638" cy="938212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72C7B99-FD1F-4D98-BF23-E59865E737CE}" type="slidenum">
              <a:rPr lang="ko-KR" altLang="ko-KR"/>
              <a:pPr/>
              <a:t>&lt;#&gt;</a:t>
            </a:fld>
            <a:endParaRPr lang="ko-KR" altLang="ko-KR"/>
          </a:p>
        </p:txBody>
      </p:sp>
    </p:spTree>
    <p:extLst>
      <p:ext uri="{BB962C8B-B14F-4D97-AF65-F5344CB8AC3E}">
        <p14:creationId xmlns:p14="http://schemas.microsoft.com/office/powerpoint/2010/main" xmlns="" val="32637952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779963" y="9601200"/>
            <a:ext cx="14630400" cy="1133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4779963" y="1225550"/>
            <a:ext cx="14630400" cy="8229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779963" y="10734675"/>
            <a:ext cx="14630400" cy="160972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B86D9E4-9BC2-44EB-B482-94EABB310121}" type="slidenum">
              <a:rPr lang="ko-KR" altLang="ko-KR"/>
              <a:pPr/>
              <a:t>&lt;#&gt;</a:t>
            </a:fld>
            <a:endParaRPr lang="ko-KR" altLang="ko-KR"/>
          </a:p>
        </p:txBody>
      </p:sp>
    </p:spTree>
    <p:extLst>
      <p:ext uri="{BB962C8B-B14F-4D97-AF65-F5344CB8AC3E}">
        <p14:creationId xmlns:p14="http://schemas.microsoft.com/office/powerpoint/2010/main" xmlns="" val="9453763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/>
          </p:cNvSpPr>
          <p:nvPr>
            <p:ph type="title"/>
          </p:nvPr>
        </p:nvSpPr>
        <p:spPr bwMode="auto">
          <a:xfrm>
            <a:off x="4418013" y="3689350"/>
            <a:ext cx="15544800" cy="408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91440" rIns="91440" bIns="9144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ko-KR" smtClean="0">
                <a:sym typeface="맑은 고딕" pitchFamily="50" charset="-127"/>
              </a:rPr>
              <a:t>Click to edit Master title style</a:t>
            </a:r>
          </a:p>
        </p:txBody>
      </p:sp>
      <p:sp>
        <p:nvSpPr>
          <p:cNvPr id="1026" name="Rectangle 2"/>
          <p:cNvSpPr>
            <a:spLocks noGrp="1"/>
          </p:cNvSpPr>
          <p:nvPr>
            <p:ph type="body" idx="1"/>
          </p:nvPr>
        </p:nvSpPr>
        <p:spPr bwMode="auto">
          <a:xfrm>
            <a:off x="5791200" y="7772400"/>
            <a:ext cx="12801600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91440" rIns="91440" bIns="9144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ko-KR" smtClean="0">
                <a:sym typeface="맑은 고딕" pitchFamily="50" charset="-127"/>
              </a:rPr>
              <a:t>Click to edit Master text styles</a:t>
            </a:r>
          </a:p>
          <a:p>
            <a:pPr lvl="1"/>
            <a:r>
              <a:rPr lang="ko-KR" altLang="ko-KR" smtClean="0">
                <a:sym typeface="맑은 고딕" pitchFamily="50" charset="-127"/>
              </a:rPr>
              <a:t>Second level</a:t>
            </a:r>
          </a:p>
          <a:p>
            <a:pPr lvl="2"/>
            <a:r>
              <a:rPr lang="ko-KR" altLang="ko-KR" smtClean="0">
                <a:sym typeface="맑은 고딕" pitchFamily="50" charset="-127"/>
              </a:rPr>
              <a:t>Third level</a:t>
            </a:r>
          </a:p>
          <a:p>
            <a:pPr lvl="3"/>
            <a:r>
              <a:rPr lang="ko-KR" altLang="ko-KR" smtClean="0">
                <a:sym typeface="맑은 고딕" pitchFamily="50" charset="-127"/>
              </a:rPr>
              <a:t>Fourth level</a:t>
            </a:r>
          </a:p>
          <a:p>
            <a:pPr lvl="4"/>
            <a:r>
              <a:rPr lang="ko-KR" altLang="ko-KR" smtClean="0">
                <a:sym typeface="맑은 고딕" pitchFamily="50" charset="-127"/>
              </a:rPr>
              <a:t>Fifth level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sldNum" sz="quarter" idx="2"/>
          </p:nvPr>
        </p:nvSpPr>
        <p:spPr bwMode="auto">
          <a:xfrm>
            <a:off x="16154400" y="12820650"/>
            <a:ext cx="4267200" cy="51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91440" rIns="91440" bIns="91440" numCol="1" anchor="ctr" anchorCtr="0" compatLnSpc="1">
            <a:prstTxWarp prst="textNoShape">
              <a:avLst/>
            </a:prstTxWarp>
          </a:bodyPr>
          <a:lstStyle>
            <a:lvl1pPr algn="r" defTabSz="914400">
              <a:defRPr sz="2200">
                <a:solidFill>
                  <a:srgbClr val="888888"/>
                </a:solidFill>
                <a:latin typeface="+mn-lt"/>
                <a:ea typeface="+mn-ea"/>
                <a:sym typeface="맑은 고딕" pitchFamily="50" charset="-127"/>
              </a:defRPr>
            </a:lvl1pPr>
          </a:lstStyle>
          <a:p>
            <a:fld id="{21AD0A6E-00B3-4A1D-AB7F-CB863807F877}" type="slidenum">
              <a:rPr lang="ko-KR" altLang="ko-KR"/>
              <a:pPr/>
              <a:t>&lt;#&gt;</a:t>
            </a:fld>
            <a:endParaRPr lang="ko-KR" altLang="ko-KR"/>
          </a:p>
        </p:txBody>
      </p:sp>
      <p:pic>
        <p:nvPicPr>
          <p:cNvPr id="1028" name="Picture 4" descr="D:\교회관련(박성현 전도사)\2013 어린이 찬양\2013 어린이 PPT\2013어린이 찬양 표지(초록).png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022600" y="0"/>
            <a:ext cx="18313400" cy="13733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txStyles>
    <p:titleStyle>
      <a:lvl1pPr algn="ctr" rtl="0" fontAlgn="base" hangingPunct="0">
        <a:spcBef>
          <a:spcPct val="0"/>
        </a:spcBef>
        <a:spcAft>
          <a:spcPct val="0"/>
        </a:spcAft>
        <a:defRPr sz="8600">
          <a:solidFill>
            <a:srgbClr val="000000"/>
          </a:solidFill>
          <a:latin typeface="+mj-lt"/>
          <a:ea typeface="+mj-ea"/>
          <a:cs typeface="+mj-cs"/>
          <a:sym typeface="맑은 고딕" pitchFamily="50" charset="-127"/>
        </a:defRPr>
      </a:lvl1pPr>
      <a:lvl2pPr algn="ctr" rtl="0" fontAlgn="base" hangingPunct="0">
        <a:spcBef>
          <a:spcPct val="0"/>
        </a:spcBef>
        <a:spcAft>
          <a:spcPct val="0"/>
        </a:spcAft>
        <a:defRPr sz="8600">
          <a:solidFill>
            <a:srgbClr val="000000"/>
          </a:solidFill>
          <a:latin typeface="맑은 고딕" pitchFamily="50" charset="-127"/>
          <a:ea typeface="맑은 고딕" pitchFamily="50" charset="-127"/>
          <a:sym typeface="맑은 고딕" pitchFamily="50" charset="-127"/>
        </a:defRPr>
      </a:lvl2pPr>
      <a:lvl3pPr algn="ctr" rtl="0" fontAlgn="base" hangingPunct="0">
        <a:spcBef>
          <a:spcPct val="0"/>
        </a:spcBef>
        <a:spcAft>
          <a:spcPct val="0"/>
        </a:spcAft>
        <a:defRPr sz="8600">
          <a:solidFill>
            <a:srgbClr val="000000"/>
          </a:solidFill>
          <a:latin typeface="맑은 고딕" pitchFamily="50" charset="-127"/>
          <a:ea typeface="맑은 고딕" pitchFamily="50" charset="-127"/>
          <a:sym typeface="맑은 고딕" pitchFamily="50" charset="-127"/>
        </a:defRPr>
      </a:lvl3pPr>
      <a:lvl4pPr algn="ctr" rtl="0" fontAlgn="base" hangingPunct="0">
        <a:spcBef>
          <a:spcPct val="0"/>
        </a:spcBef>
        <a:spcAft>
          <a:spcPct val="0"/>
        </a:spcAft>
        <a:defRPr sz="8600">
          <a:solidFill>
            <a:srgbClr val="000000"/>
          </a:solidFill>
          <a:latin typeface="맑은 고딕" pitchFamily="50" charset="-127"/>
          <a:ea typeface="맑은 고딕" pitchFamily="50" charset="-127"/>
          <a:sym typeface="맑은 고딕" pitchFamily="50" charset="-127"/>
        </a:defRPr>
      </a:lvl4pPr>
      <a:lvl5pPr algn="ctr" rtl="0" fontAlgn="base" hangingPunct="0">
        <a:spcBef>
          <a:spcPct val="0"/>
        </a:spcBef>
        <a:spcAft>
          <a:spcPct val="0"/>
        </a:spcAft>
        <a:defRPr sz="8600">
          <a:solidFill>
            <a:srgbClr val="000000"/>
          </a:solidFill>
          <a:latin typeface="맑은 고딕" pitchFamily="50" charset="-127"/>
          <a:ea typeface="맑은 고딕" pitchFamily="50" charset="-127"/>
          <a:sym typeface="맑은 고딕" pitchFamily="50" charset="-127"/>
        </a:defRPr>
      </a:lvl5pPr>
      <a:lvl6pPr marL="457200" algn="ctr" rtl="0" fontAlgn="base" hangingPunct="0">
        <a:spcBef>
          <a:spcPct val="0"/>
        </a:spcBef>
        <a:spcAft>
          <a:spcPct val="0"/>
        </a:spcAft>
        <a:defRPr sz="8600">
          <a:solidFill>
            <a:srgbClr val="000000"/>
          </a:solidFill>
          <a:latin typeface="맑은 고딕" pitchFamily="50" charset="-127"/>
          <a:ea typeface="맑은 고딕" pitchFamily="50" charset="-127"/>
          <a:sym typeface="맑은 고딕" pitchFamily="50" charset="-127"/>
        </a:defRPr>
      </a:lvl6pPr>
      <a:lvl7pPr marL="914400" algn="ctr" rtl="0" fontAlgn="base" hangingPunct="0">
        <a:spcBef>
          <a:spcPct val="0"/>
        </a:spcBef>
        <a:spcAft>
          <a:spcPct val="0"/>
        </a:spcAft>
        <a:defRPr sz="8600">
          <a:solidFill>
            <a:srgbClr val="000000"/>
          </a:solidFill>
          <a:latin typeface="맑은 고딕" pitchFamily="50" charset="-127"/>
          <a:ea typeface="맑은 고딕" pitchFamily="50" charset="-127"/>
          <a:sym typeface="맑은 고딕" pitchFamily="50" charset="-127"/>
        </a:defRPr>
      </a:lvl7pPr>
      <a:lvl8pPr marL="1371600" algn="ctr" rtl="0" fontAlgn="base" hangingPunct="0">
        <a:spcBef>
          <a:spcPct val="0"/>
        </a:spcBef>
        <a:spcAft>
          <a:spcPct val="0"/>
        </a:spcAft>
        <a:defRPr sz="8600">
          <a:solidFill>
            <a:srgbClr val="000000"/>
          </a:solidFill>
          <a:latin typeface="맑은 고딕" pitchFamily="50" charset="-127"/>
          <a:ea typeface="맑은 고딕" pitchFamily="50" charset="-127"/>
          <a:sym typeface="맑은 고딕" pitchFamily="50" charset="-127"/>
        </a:defRPr>
      </a:lvl8pPr>
      <a:lvl9pPr marL="1828800" algn="ctr" rtl="0" fontAlgn="base" hangingPunct="0">
        <a:spcBef>
          <a:spcPct val="0"/>
        </a:spcBef>
        <a:spcAft>
          <a:spcPct val="0"/>
        </a:spcAft>
        <a:defRPr sz="8600">
          <a:solidFill>
            <a:srgbClr val="000000"/>
          </a:solidFill>
          <a:latin typeface="맑은 고딕" pitchFamily="50" charset="-127"/>
          <a:ea typeface="맑은 고딕" pitchFamily="50" charset="-127"/>
          <a:sym typeface="맑은 고딕" pitchFamily="50" charset="-127"/>
        </a:defRPr>
      </a:lvl9pPr>
    </p:titleStyle>
    <p:bodyStyle>
      <a:lvl1pPr algn="ctr" rtl="0" fontAlgn="base" hangingPunct="0">
        <a:spcBef>
          <a:spcPts val="700"/>
        </a:spcBef>
        <a:spcAft>
          <a:spcPct val="0"/>
        </a:spcAft>
        <a:defRPr sz="6000">
          <a:solidFill>
            <a:srgbClr val="888888"/>
          </a:solidFill>
          <a:latin typeface="+mn-lt"/>
          <a:ea typeface="+mn-ea"/>
          <a:cs typeface="+mn-cs"/>
          <a:sym typeface="맑은 고딕" pitchFamily="50" charset="-127"/>
        </a:defRPr>
      </a:lvl1pPr>
      <a:lvl2pPr indent="457200" algn="ctr" rtl="0" fontAlgn="base" hangingPunct="0">
        <a:spcBef>
          <a:spcPts val="700"/>
        </a:spcBef>
        <a:spcAft>
          <a:spcPct val="0"/>
        </a:spcAft>
        <a:defRPr sz="6000">
          <a:solidFill>
            <a:srgbClr val="888888"/>
          </a:solidFill>
          <a:latin typeface="+mn-lt"/>
          <a:ea typeface="+mn-ea"/>
          <a:sym typeface="맑은 고딕" pitchFamily="50" charset="-127"/>
        </a:defRPr>
      </a:lvl2pPr>
      <a:lvl3pPr indent="914400" algn="ctr" rtl="0" fontAlgn="base" hangingPunct="0">
        <a:spcBef>
          <a:spcPts val="700"/>
        </a:spcBef>
        <a:spcAft>
          <a:spcPct val="0"/>
        </a:spcAft>
        <a:defRPr sz="6000">
          <a:solidFill>
            <a:srgbClr val="888888"/>
          </a:solidFill>
          <a:latin typeface="+mn-lt"/>
          <a:ea typeface="+mn-ea"/>
          <a:sym typeface="맑은 고딕" pitchFamily="50" charset="-127"/>
        </a:defRPr>
      </a:lvl3pPr>
      <a:lvl4pPr indent="1371600" algn="ctr" rtl="0" fontAlgn="base" hangingPunct="0">
        <a:spcBef>
          <a:spcPts val="700"/>
        </a:spcBef>
        <a:spcAft>
          <a:spcPct val="0"/>
        </a:spcAft>
        <a:defRPr sz="6000">
          <a:solidFill>
            <a:srgbClr val="888888"/>
          </a:solidFill>
          <a:latin typeface="+mn-lt"/>
          <a:ea typeface="+mn-ea"/>
          <a:sym typeface="맑은 고딕" pitchFamily="50" charset="-127"/>
        </a:defRPr>
      </a:lvl4pPr>
      <a:lvl5pPr indent="1828800" algn="ctr" rtl="0" fontAlgn="base" hangingPunct="0">
        <a:spcBef>
          <a:spcPts val="700"/>
        </a:spcBef>
        <a:spcAft>
          <a:spcPct val="0"/>
        </a:spcAft>
        <a:defRPr sz="6000">
          <a:solidFill>
            <a:srgbClr val="888888"/>
          </a:solidFill>
          <a:latin typeface="+mn-lt"/>
          <a:ea typeface="+mn-ea"/>
          <a:sym typeface="맑은 고딕" pitchFamily="50" charset="-127"/>
        </a:defRPr>
      </a:lvl5pPr>
      <a:lvl6pPr marL="457200" indent="1828800" algn="ctr" rtl="0" fontAlgn="base" hangingPunct="0">
        <a:spcBef>
          <a:spcPts val="700"/>
        </a:spcBef>
        <a:spcAft>
          <a:spcPct val="0"/>
        </a:spcAft>
        <a:defRPr sz="6000">
          <a:solidFill>
            <a:srgbClr val="888888"/>
          </a:solidFill>
          <a:latin typeface="+mn-lt"/>
          <a:ea typeface="+mn-ea"/>
          <a:sym typeface="맑은 고딕" pitchFamily="50" charset="-127"/>
        </a:defRPr>
      </a:lvl6pPr>
      <a:lvl7pPr marL="914400" indent="1828800" algn="ctr" rtl="0" fontAlgn="base" hangingPunct="0">
        <a:spcBef>
          <a:spcPts val="700"/>
        </a:spcBef>
        <a:spcAft>
          <a:spcPct val="0"/>
        </a:spcAft>
        <a:defRPr sz="6000">
          <a:solidFill>
            <a:srgbClr val="888888"/>
          </a:solidFill>
          <a:latin typeface="+mn-lt"/>
          <a:ea typeface="+mn-ea"/>
          <a:sym typeface="맑은 고딕" pitchFamily="50" charset="-127"/>
        </a:defRPr>
      </a:lvl7pPr>
      <a:lvl8pPr marL="1371600" indent="1828800" algn="ctr" rtl="0" fontAlgn="base" hangingPunct="0">
        <a:spcBef>
          <a:spcPts val="700"/>
        </a:spcBef>
        <a:spcAft>
          <a:spcPct val="0"/>
        </a:spcAft>
        <a:defRPr sz="6000">
          <a:solidFill>
            <a:srgbClr val="888888"/>
          </a:solidFill>
          <a:latin typeface="+mn-lt"/>
          <a:ea typeface="+mn-ea"/>
          <a:sym typeface="맑은 고딕" pitchFamily="50" charset="-127"/>
        </a:defRPr>
      </a:lvl8pPr>
      <a:lvl9pPr marL="1828800" indent="1828800" algn="ctr" rtl="0" fontAlgn="base" hangingPunct="0">
        <a:spcBef>
          <a:spcPts val="700"/>
        </a:spcBef>
        <a:spcAft>
          <a:spcPct val="0"/>
        </a:spcAft>
        <a:defRPr sz="6000">
          <a:solidFill>
            <a:srgbClr val="888888"/>
          </a:solidFill>
          <a:latin typeface="+mn-lt"/>
          <a:ea typeface="+mn-ea"/>
          <a:sym typeface="맑은 고딕" pitchFamily="50" charset="-127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Grp="1"/>
          </p:cNvSpPr>
          <p:nvPr>
            <p:ph type="title"/>
          </p:nvPr>
        </p:nvSpPr>
        <p:spPr bwMode="auto">
          <a:xfrm>
            <a:off x="4833938" y="4535488"/>
            <a:ext cx="14716125" cy="4643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ko-KR" smtClean="0">
                <a:sym typeface="맑은 고딕" pitchFamily="50" charset="-127"/>
              </a:rPr>
              <a:t>Click to edit Master title style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rtl="0" fontAlgn="base" hangingPunct="0">
        <a:spcBef>
          <a:spcPct val="0"/>
        </a:spcBef>
        <a:spcAft>
          <a:spcPct val="0"/>
        </a:spcAft>
        <a:defRPr sz="8600">
          <a:solidFill>
            <a:srgbClr val="000000"/>
          </a:solidFill>
          <a:latin typeface="+mj-lt"/>
          <a:ea typeface="+mj-ea"/>
          <a:cs typeface="+mj-cs"/>
          <a:sym typeface="맑은 고딕" pitchFamily="50" charset="-127"/>
        </a:defRPr>
      </a:lvl1pPr>
      <a:lvl2pPr algn="ctr" rtl="0" fontAlgn="base" hangingPunct="0">
        <a:spcBef>
          <a:spcPct val="0"/>
        </a:spcBef>
        <a:spcAft>
          <a:spcPct val="0"/>
        </a:spcAft>
        <a:defRPr sz="8600">
          <a:solidFill>
            <a:srgbClr val="000000"/>
          </a:solidFill>
          <a:latin typeface="맑은 고딕" pitchFamily="50" charset="-127"/>
          <a:ea typeface="맑은 고딕" pitchFamily="50" charset="-127"/>
          <a:sym typeface="맑은 고딕" pitchFamily="50" charset="-127"/>
        </a:defRPr>
      </a:lvl2pPr>
      <a:lvl3pPr algn="ctr" rtl="0" fontAlgn="base" hangingPunct="0">
        <a:spcBef>
          <a:spcPct val="0"/>
        </a:spcBef>
        <a:spcAft>
          <a:spcPct val="0"/>
        </a:spcAft>
        <a:defRPr sz="8600">
          <a:solidFill>
            <a:srgbClr val="000000"/>
          </a:solidFill>
          <a:latin typeface="맑은 고딕" pitchFamily="50" charset="-127"/>
          <a:ea typeface="맑은 고딕" pitchFamily="50" charset="-127"/>
          <a:sym typeface="맑은 고딕" pitchFamily="50" charset="-127"/>
        </a:defRPr>
      </a:lvl3pPr>
      <a:lvl4pPr algn="ctr" rtl="0" fontAlgn="base" hangingPunct="0">
        <a:spcBef>
          <a:spcPct val="0"/>
        </a:spcBef>
        <a:spcAft>
          <a:spcPct val="0"/>
        </a:spcAft>
        <a:defRPr sz="8600">
          <a:solidFill>
            <a:srgbClr val="000000"/>
          </a:solidFill>
          <a:latin typeface="맑은 고딕" pitchFamily="50" charset="-127"/>
          <a:ea typeface="맑은 고딕" pitchFamily="50" charset="-127"/>
          <a:sym typeface="맑은 고딕" pitchFamily="50" charset="-127"/>
        </a:defRPr>
      </a:lvl4pPr>
      <a:lvl5pPr algn="ctr" rtl="0" fontAlgn="base" hangingPunct="0">
        <a:spcBef>
          <a:spcPct val="0"/>
        </a:spcBef>
        <a:spcAft>
          <a:spcPct val="0"/>
        </a:spcAft>
        <a:defRPr sz="8600">
          <a:solidFill>
            <a:srgbClr val="000000"/>
          </a:solidFill>
          <a:latin typeface="맑은 고딕" pitchFamily="50" charset="-127"/>
          <a:ea typeface="맑은 고딕" pitchFamily="50" charset="-127"/>
          <a:sym typeface="맑은 고딕" pitchFamily="50" charset="-127"/>
        </a:defRPr>
      </a:lvl5pPr>
      <a:lvl6pPr marL="457200" algn="ctr" rtl="0" fontAlgn="base" hangingPunct="0">
        <a:spcBef>
          <a:spcPct val="0"/>
        </a:spcBef>
        <a:spcAft>
          <a:spcPct val="0"/>
        </a:spcAft>
        <a:defRPr sz="8600">
          <a:solidFill>
            <a:srgbClr val="000000"/>
          </a:solidFill>
          <a:latin typeface="맑은 고딕" pitchFamily="50" charset="-127"/>
          <a:ea typeface="맑은 고딕" pitchFamily="50" charset="-127"/>
          <a:sym typeface="맑은 고딕" pitchFamily="50" charset="-127"/>
        </a:defRPr>
      </a:lvl6pPr>
      <a:lvl7pPr marL="914400" algn="ctr" rtl="0" fontAlgn="base" hangingPunct="0">
        <a:spcBef>
          <a:spcPct val="0"/>
        </a:spcBef>
        <a:spcAft>
          <a:spcPct val="0"/>
        </a:spcAft>
        <a:defRPr sz="8600">
          <a:solidFill>
            <a:srgbClr val="000000"/>
          </a:solidFill>
          <a:latin typeface="맑은 고딕" pitchFamily="50" charset="-127"/>
          <a:ea typeface="맑은 고딕" pitchFamily="50" charset="-127"/>
          <a:sym typeface="맑은 고딕" pitchFamily="50" charset="-127"/>
        </a:defRPr>
      </a:lvl7pPr>
      <a:lvl8pPr marL="1371600" algn="ctr" rtl="0" fontAlgn="base" hangingPunct="0">
        <a:spcBef>
          <a:spcPct val="0"/>
        </a:spcBef>
        <a:spcAft>
          <a:spcPct val="0"/>
        </a:spcAft>
        <a:defRPr sz="8600">
          <a:solidFill>
            <a:srgbClr val="000000"/>
          </a:solidFill>
          <a:latin typeface="맑은 고딕" pitchFamily="50" charset="-127"/>
          <a:ea typeface="맑은 고딕" pitchFamily="50" charset="-127"/>
          <a:sym typeface="맑은 고딕" pitchFamily="50" charset="-127"/>
        </a:defRPr>
      </a:lvl8pPr>
      <a:lvl9pPr marL="1828800" algn="ctr" rtl="0" fontAlgn="base" hangingPunct="0">
        <a:spcBef>
          <a:spcPct val="0"/>
        </a:spcBef>
        <a:spcAft>
          <a:spcPct val="0"/>
        </a:spcAft>
        <a:defRPr sz="8600">
          <a:solidFill>
            <a:srgbClr val="000000"/>
          </a:solidFill>
          <a:latin typeface="맑은 고딕" pitchFamily="50" charset="-127"/>
          <a:ea typeface="맑은 고딕" pitchFamily="50" charset="-127"/>
          <a:sym typeface="맑은 고딕" pitchFamily="50" charset="-127"/>
        </a:defRPr>
      </a:lvl9pPr>
    </p:titleStyle>
    <p:bodyStyle>
      <a:lvl1pPr algn="ctr" rtl="0" fontAlgn="base" hangingPunct="0">
        <a:spcBef>
          <a:spcPts val="700"/>
        </a:spcBef>
        <a:spcAft>
          <a:spcPct val="0"/>
        </a:spcAft>
        <a:defRPr sz="6000">
          <a:solidFill>
            <a:srgbClr val="888888"/>
          </a:solidFill>
          <a:latin typeface="+mn-lt"/>
          <a:ea typeface="+mn-ea"/>
          <a:cs typeface="+mn-cs"/>
          <a:sym typeface="맑은 고딕" pitchFamily="50" charset="-127"/>
        </a:defRPr>
      </a:lvl1pPr>
      <a:lvl2pPr indent="457200" algn="ctr" rtl="0" fontAlgn="base" hangingPunct="0">
        <a:spcBef>
          <a:spcPts val="700"/>
        </a:spcBef>
        <a:spcAft>
          <a:spcPct val="0"/>
        </a:spcAft>
        <a:defRPr sz="6000">
          <a:solidFill>
            <a:srgbClr val="888888"/>
          </a:solidFill>
          <a:latin typeface="+mn-lt"/>
          <a:ea typeface="+mn-ea"/>
          <a:sym typeface="맑은 고딕" pitchFamily="50" charset="-127"/>
        </a:defRPr>
      </a:lvl2pPr>
      <a:lvl3pPr indent="914400" algn="ctr" rtl="0" fontAlgn="base" hangingPunct="0">
        <a:spcBef>
          <a:spcPts val="700"/>
        </a:spcBef>
        <a:spcAft>
          <a:spcPct val="0"/>
        </a:spcAft>
        <a:defRPr sz="6000">
          <a:solidFill>
            <a:srgbClr val="888888"/>
          </a:solidFill>
          <a:latin typeface="+mn-lt"/>
          <a:ea typeface="+mn-ea"/>
          <a:sym typeface="맑은 고딕" pitchFamily="50" charset="-127"/>
        </a:defRPr>
      </a:lvl3pPr>
      <a:lvl4pPr indent="1371600" algn="ctr" rtl="0" fontAlgn="base" hangingPunct="0">
        <a:spcBef>
          <a:spcPts val="700"/>
        </a:spcBef>
        <a:spcAft>
          <a:spcPct val="0"/>
        </a:spcAft>
        <a:defRPr sz="6000">
          <a:solidFill>
            <a:srgbClr val="888888"/>
          </a:solidFill>
          <a:latin typeface="+mn-lt"/>
          <a:ea typeface="+mn-ea"/>
          <a:sym typeface="맑은 고딕" pitchFamily="50" charset="-127"/>
        </a:defRPr>
      </a:lvl4pPr>
      <a:lvl5pPr indent="1828800" algn="ctr" rtl="0" fontAlgn="base" hangingPunct="0">
        <a:spcBef>
          <a:spcPts val="700"/>
        </a:spcBef>
        <a:spcAft>
          <a:spcPct val="0"/>
        </a:spcAft>
        <a:defRPr sz="6000">
          <a:solidFill>
            <a:srgbClr val="888888"/>
          </a:solidFill>
          <a:latin typeface="+mn-lt"/>
          <a:ea typeface="+mn-ea"/>
          <a:sym typeface="맑은 고딕" pitchFamily="50" charset="-127"/>
        </a:defRPr>
      </a:lvl5pPr>
      <a:lvl6pPr marL="457200" indent="1828800" algn="ctr" rtl="0" fontAlgn="base" hangingPunct="0">
        <a:spcBef>
          <a:spcPts val="700"/>
        </a:spcBef>
        <a:spcAft>
          <a:spcPct val="0"/>
        </a:spcAft>
        <a:defRPr sz="6000">
          <a:solidFill>
            <a:srgbClr val="888888"/>
          </a:solidFill>
          <a:latin typeface="+mn-lt"/>
          <a:ea typeface="+mn-ea"/>
          <a:sym typeface="맑은 고딕" pitchFamily="50" charset="-127"/>
        </a:defRPr>
      </a:lvl6pPr>
      <a:lvl7pPr marL="914400" indent="1828800" algn="ctr" rtl="0" fontAlgn="base" hangingPunct="0">
        <a:spcBef>
          <a:spcPts val="700"/>
        </a:spcBef>
        <a:spcAft>
          <a:spcPct val="0"/>
        </a:spcAft>
        <a:defRPr sz="6000">
          <a:solidFill>
            <a:srgbClr val="888888"/>
          </a:solidFill>
          <a:latin typeface="+mn-lt"/>
          <a:ea typeface="+mn-ea"/>
          <a:sym typeface="맑은 고딕" pitchFamily="50" charset="-127"/>
        </a:defRPr>
      </a:lvl7pPr>
      <a:lvl8pPr marL="1371600" indent="1828800" algn="ctr" rtl="0" fontAlgn="base" hangingPunct="0">
        <a:spcBef>
          <a:spcPts val="700"/>
        </a:spcBef>
        <a:spcAft>
          <a:spcPct val="0"/>
        </a:spcAft>
        <a:defRPr sz="6000">
          <a:solidFill>
            <a:srgbClr val="888888"/>
          </a:solidFill>
          <a:latin typeface="+mn-lt"/>
          <a:ea typeface="+mn-ea"/>
          <a:sym typeface="맑은 고딕" pitchFamily="50" charset="-127"/>
        </a:defRPr>
      </a:lvl8pPr>
      <a:lvl9pPr marL="1828800" indent="1828800" algn="ctr" rtl="0" fontAlgn="base" hangingPunct="0">
        <a:spcBef>
          <a:spcPts val="700"/>
        </a:spcBef>
        <a:spcAft>
          <a:spcPct val="0"/>
        </a:spcAft>
        <a:defRPr sz="6000">
          <a:solidFill>
            <a:srgbClr val="888888"/>
          </a:solidFill>
          <a:latin typeface="+mn-lt"/>
          <a:ea typeface="+mn-ea"/>
          <a:sym typeface="맑은 고딕" pitchFamily="50" charset="-127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dk2" tx1="lt1" bg2="dk1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fontAlgn="base" hangingPunct="0">
        <a:spcBef>
          <a:spcPct val="0"/>
        </a:spcBef>
        <a:spcAft>
          <a:spcPct val="0"/>
        </a:spcAft>
        <a:defRPr sz="8600">
          <a:solidFill>
            <a:srgbClr val="000000"/>
          </a:solidFill>
          <a:latin typeface="+mj-lt"/>
          <a:ea typeface="+mj-ea"/>
          <a:cs typeface="+mj-cs"/>
          <a:sym typeface="맑은 고딕" pitchFamily="50" charset="-127"/>
        </a:defRPr>
      </a:lvl1pPr>
      <a:lvl2pPr algn="ctr" rtl="0" fontAlgn="base" hangingPunct="0">
        <a:spcBef>
          <a:spcPct val="0"/>
        </a:spcBef>
        <a:spcAft>
          <a:spcPct val="0"/>
        </a:spcAft>
        <a:defRPr sz="8600">
          <a:solidFill>
            <a:srgbClr val="000000"/>
          </a:solidFill>
          <a:latin typeface="맑은 고딕" pitchFamily="50" charset="-127"/>
          <a:ea typeface="맑은 고딕" pitchFamily="50" charset="-127"/>
          <a:sym typeface="맑은 고딕" pitchFamily="50" charset="-127"/>
        </a:defRPr>
      </a:lvl2pPr>
      <a:lvl3pPr algn="ctr" rtl="0" fontAlgn="base" hangingPunct="0">
        <a:spcBef>
          <a:spcPct val="0"/>
        </a:spcBef>
        <a:spcAft>
          <a:spcPct val="0"/>
        </a:spcAft>
        <a:defRPr sz="8600">
          <a:solidFill>
            <a:srgbClr val="000000"/>
          </a:solidFill>
          <a:latin typeface="맑은 고딕" pitchFamily="50" charset="-127"/>
          <a:ea typeface="맑은 고딕" pitchFamily="50" charset="-127"/>
          <a:sym typeface="맑은 고딕" pitchFamily="50" charset="-127"/>
        </a:defRPr>
      </a:lvl3pPr>
      <a:lvl4pPr algn="ctr" rtl="0" fontAlgn="base" hangingPunct="0">
        <a:spcBef>
          <a:spcPct val="0"/>
        </a:spcBef>
        <a:spcAft>
          <a:spcPct val="0"/>
        </a:spcAft>
        <a:defRPr sz="8600">
          <a:solidFill>
            <a:srgbClr val="000000"/>
          </a:solidFill>
          <a:latin typeface="맑은 고딕" pitchFamily="50" charset="-127"/>
          <a:ea typeface="맑은 고딕" pitchFamily="50" charset="-127"/>
          <a:sym typeface="맑은 고딕" pitchFamily="50" charset="-127"/>
        </a:defRPr>
      </a:lvl4pPr>
      <a:lvl5pPr algn="ctr" rtl="0" fontAlgn="base" hangingPunct="0">
        <a:spcBef>
          <a:spcPct val="0"/>
        </a:spcBef>
        <a:spcAft>
          <a:spcPct val="0"/>
        </a:spcAft>
        <a:defRPr sz="8600">
          <a:solidFill>
            <a:srgbClr val="000000"/>
          </a:solidFill>
          <a:latin typeface="맑은 고딕" pitchFamily="50" charset="-127"/>
          <a:ea typeface="맑은 고딕" pitchFamily="50" charset="-127"/>
          <a:sym typeface="맑은 고딕" pitchFamily="50" charset="-127"/>
        </a:defRPr>
      </a:lvl5pPr>
      <a:lvl6pPr marL="457200" algn="ctr" rtl="0" fontAlgn="base" hangingPunct="0">
        <a:spcBef>
          <a:spcPct val="0"/>
        </a:spcBef>
        <a:spcAft>
          <a:spcPct val="0"/>
        </a:spcAft>
        <a:defRPr sz="8600">
          <a:solidFill>
            <a:srgbClr val="000000"/>
          </a:solidFill>
          <a:latin typeface="맑은 고딕" pitchFamily="50" charset="-127"/>
          <a:ea typeface="맑은 고딕" pitchFamily="50" charset="-127"/>
          <a:sym typeface="맑은 고딕" pitchFamily="50" charset="-127"/>
        </a:defRPr>
      </a:lvl6pPr>
      <a:lvl7pPr marL="914400" algn="ctr" rtl="0" fontAlgn="base" hangingPunct="0">
        <a:spcBef>
          <a:spcPct val="0"/>
        </a:spcBef>
        <a:spcAft>
          <a:spcPct val="0"/>
        </a:spcAft>
        <a:defRPr sz="8600">
          <a:solidFill>
            <a:srgbClr val="000000"/>
          </a:solidFill>
          <a:latin typeface="맑은 고딕" pitchFamily="50" charset="-127"/>
          <a:ea typeface="맑은 고딕" pitchFamily="50" charset="-127"/>
          <a:sym typeface="맑은 고딕" pitchFamily="50" charset="-127"/>
        </a:defRPr>
      </a:lvl7pPr>
      <a:lvl8pPr marL="1371600" algn="ctr" rtl="0" fontAlgn="base" hangingPunct="0">
        <a:spcBef>
          <a:spcPct val="0"/>
        </a:spcBef>
        <a:spcAft>
          <a:spcPct val="0"/>
        </a:spcAft>
        <a:defRPr sz="8600">
          <a:solidFill>
            <a:srgbClr val="000000"/>
          </a:solidFill>
          <a:latin typeface="맑은 고딕" pitchFamily="50" charset="-127"/>
          <a:ea typeface="맑은 고딕" pitchFamily="50" charset="-127"/>
          <a:sym typeface="맑은 고딕" pitchFamily="50" charset="-127"/>
        </a:defRPr>
      </a:lvl8pPr>
      <a:lvl9pPr marL="1828800" algn="ctr" rtl="0" fontAlgn="base" hangingPunct="0">
        <a:spcBef>
          <a:spcPct val="0"/>
        </a:spcBef>
        <a:spcAft>
          <a:spcPct val="0"/>
        </a:spcAft>
        <a:defRPr sz="8600">
          <a:solidFill>
            <a:srgbClr val="000000"/>
          </a:solidFill>
          <a:latin typeface="맑은 고딕" pitchFamily="50" charset="-127"/>
          <a:ea typeface="맑은 고딕" pitchFamily="50" charset="-127"/>
          <a:sym typeface="맑은 고딕" pitchFamily="50" charset="-127"/>
        </a:defRPr>
      </a:lvl9pPr>
    </p:titleStyle>
    <p:bodyStyle>
      <a:lvl1pPr algn="ctr" rtl="0" fontAlgn="base" hangingPunct="0">
        <a:spcBef>
          <a:spcPts val="700"/>
        </a:spcBef>
        <a:spcAft>
          <a:spcPct val="0"/>
        </a:spcAft>
        <a:defRPr sz="6000">
          <a:solidFill>
            <a:srgbClr val="888888"/>
          </a:solidFill>
          <a:latin typeface="+mn-lt"/>
          <a:ea typeface="+mn-ea"/>
          <a:cs typeface="+mn-cs"/>
          <a:sym typeface="맑은 고딕" pitchFamily="50" charset="-127"/>
        </a:defRPr>
      </a:lvl1pPr>
      <a:lvl2pPr indent="457200" algn="ctr" rtl="0" fontAlgn="base" hangingPunct="0">
        <a:spcBef>
          <a:spcPts val="700"/>
        </a:spcBef>
        <a:spcAft>
          <a:spcPct val="0"/>
        </a:spcAft>
        <a:defRPr sz="6000">
          <a:solidFill>
            <a:srgbClr val="888888"/>
          </a:solidFill>
          <a:latin typeface="+mn-lt"/>
          <a:ea typeface="+mn-ea"/>
          <a:sym typeface="맑은 고딕" pitchFamily="50" charset="-127"/>
        </a:defRPr>
      </a:lvl2pPr>
      <a:lvl3pPr indent="914400" algn="ctr" rtl="0" fontAlgn="base" hangingPunct="0">
        <a:spcBef>
          <a:spcPts val="700"/>
        </a:spcBef>
        <a:spcAft>
          <a:spcPct val="0"/>
        </a:spcAft>
        <a:defRPr sz="6000">
          <a:solidFill>
            <a:srgbClr val="888888"/>
          </a:solidFill>
          <a:latin typeface="+mn-lt"/>
          <a:ea typeface="+mn-ea"/>
          <a:sym typeface="맑은 고딕" pitchFamily="50" charset="-127"/>
        </a:defRPr>
      </a:lvl3pPr>
      <a:lvl4pPr indent="1371600" algn="ctr" rtl="0" fontAlgn="base" hangingPunct="0">
        <a:spcBef>
          <a:spcPts val="700"/>
        </a:spcBef>
        <a:spcAft>
          <a:spcPct val="0"/>
        </a:spcAft>
        <a:defRPr sz="6000">
          <a:solidFill>
            <a:srgbClr val="888888"/>
          </a:solidFill>
          <a:latin typeface="+mn-lt"/>
          <a:ea typeface="+mn-ea"/>
          <a:sym typeface="맑은 고딕" pitchFamily="50" charset="-127"/>
        </a:defRPr>
      </a:lvl4pPr>
      <a:lvl5pPr indent="1828800" algn="ctr" rtl="0" fontAlgn="base" hangingPunct="0">
        <a:spcBef>
          <a:spcPts val="700"/>
        </a:spcBef>
        <a:spcAft>
          <a:spcPct val="0"/>
        </a:spcAft>
        <a:defRPr sz="6000">
          <a:solidFill>
            <a:srgbClr val="888888"/>
          </a:solidFill>
          <a:latin typeface="+mn-lt"/>
          <a:ea typeface="+mn-ea"/>
          <a:sym typeface="맑은 고딕" pitchFamily="50" charset="-127"/>
        </a:defRPr>
      </a:lvl5pPr>
      <a:lvl6pPr marL="457200" indent="1828800" algn="ctr" rtl="0" fontAlgn="base" hangingPunct="0">
        <a:spcBef>
          <a:spcPts val="700"/>
        </a:spcBef>
        <a:spcAft>
          <a:spcPct val="0"/>
        </a:spcAft>
        <a:defRPr sz="6000">
          <a:solidFill>
            <a:srgbClr val="888888"/>
          </a:solidFill>
          <a:latin typeface="+mn-lt"/>
          <a:ea typeface="+mn-ea"/>
          <a:sym typeface="맑은 고딕" pitchFamily="50" charset="-127"/>
        </a:defRPr>
      </a:lvl6pPr>
      <a:lvl7pPr marL="914400" indent="1828800" algn="ctr" rtl="0" fontAlgn="base" hangingPunct="0">
        <a:spcBef>
          <a:spcPts val="700"/>
        </a:spcBef>
        <a:spcAft>
          <a:spcPct val="0"/>
        </a:spcAft>
        <a:defRPr sz="6000">
          <a:solidFill>
            <a:srgbClr val="888888"/>
          </a:solidFill>
          <a:latin typeface="+mn-lt"/>
          <a:ea typeface="+mn-ea"/>
          <a:sym typeface="맑은 고딕" pitchFamily="50" charset="-127"/>
        </a:defRPr>
      </a:lvl7pPr>
      <a:lvl8pPr marL="1371600" indent="1828800" algn="ctr" rtl="0" fontAlgn="base" hangingPunct="0">
        <a:spcBef>
          <a:spcPts val="700"/>
        </a:spcBef>
        <a:spcAft>
          <a:spcPct val="0"/>
        </a:spcAft>
        <a:defRPr sz="6000">
          <a:solidFill>
            <a:srgbClr val="888888"/>
          </a:solidFill>
          <a:latin typeface="+mn-lt"/>
          <a:ea typeface="+mn-ea"/>
          <a:sym typeface="맑은 고딕" pitchFamily="50" charset="-127"/>
        </a:defRPr>
      </a:lvl8pPr>
      <a:lvl9pPr marL="1828800" indent="1828800" algn="ctr" rtl="0" fontAlgn="base" hangingPunct="0">
        <a:spcBef>
          <a:spcPts val="700"/>
        </a:spcBef>
        <a:spcAft>
          <a:spcPct val="0"/>
        </a:spcAft>
        <a:defRPr sz="6000">
          <a:solidFill>
            <a:srgbClr val="888888"/>
          </a:solidFill>
          <a:latin typeface="+mn-lt"/>
          <a:ea typeface="+mn-ea"/>
          <a:sym typeface="맑은 고딕" pitchFamily="50" charset="-127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4419599" y="3689350"/>
            <a:ext cx="15544801" cy="40830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tIns="91439" bIns="91439" anchor="ctr">
            <a:normAutofit/>
          </a:bodyPr>
          <a:lstStyle/>
          <a:p>
            <a:pPr lvl="0">
              <a:defRPr sz="1800"/>
            </a:pPr>
            <a:r>
              <a:rPr sz="8600"/>
              <a:t>제목 텍스트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5791200" y="7772400"/>
            <a:ext cx="12801600" cy="594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tIns="91439" bIns="91439"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6000">
                <a:solidFill>
                  <a:srgbClr val="888888"/>
                </a:solidFill>
              </a:rPr>
              <a:t>본문 첫 번째 줄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6000">
                <a:solidFill>
                  <a:srgbClr val="888888"/>
                </a:solidFill>
              </a:rPr>
              <a:t>본문 두 번째 줄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6000">
                <a:solidFill>
                  <a:srgbClr val="888888"/>
                </a:solidFill>
              </a:rPr>
              <a:t>본문 세 번째 줄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6000">
                <a:solidFill>
                  <a:srgbClr val="888888"/>
                </a:solidFill>
              </a:rPr>
              <a:t>본문 네 번째 줄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6000">
                <a:solidFill>
                  <a:srgbClr val="888888"/>
                </a:solidFill>
              </a:rPr>
              <a:t>본문 다섯번째 줄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16154400" y="12821284"/>
            <a:ext cx="4267200" cy="513081"/>
          </a:xfrm>
          <a:prstGeom prst="rect">
            <a:avLst/>
          </a:prstGeom>
          <a:ln w="12700">
            <a:miter lim="400000"/>
          </a:ln>
        </p:spPr>
        <p:txBody>
          <a:bodyPr tIns="91439" bIns="91439" anchor="ctr">
            <a:spAutoFit/>
          </a:bodyPr>
          <a:lstStyle>
            <a:lvl1pPr algn="r" defTabSz="914400">
              <a:defRPr sz="2200">
                <a:solidFill>
                  <a:srgbClr val="888888"/>
                </a:solidFill>
                <a:latin typeface="맑은 고딕"/>
                <a:ea typeface="맑은 고딕"/>
                <a:cs typeface="맑은 고딕"/>
                <a:sym typeface="맑은 고딕"/>
              </a:defRPr>
            </a:lvl1pPr>
          </a:lstStyle>
          <a:p>
            <a:pPr fontAlgn="auto" hangingPunct="1">
              <a:spcBef>
                <a:spcPts val="0"/>
              </a:spcBef>
              <a:spcAft>
                <a:spcPts val="0"/>
              </a:spcAft>
            </a:pPr>
            <a:fld id="{86CB4B4D-7CA3-9044-876B-883B54F8677D}" type="slidenum">
              <a:rPr kern="0"/>
              <a:pPr fontAlgn="auto" hangingPunct="1">
                <a:spcBef>
                  <a:spcPts val="0"/>
                </a:spcBef>
                <a:spcAft>
                  <a:spcPts val="0"/>
                </a:spcAft>
              </a:pPr>
              <a:t>&lt;#&gt;</a:t>
            </a:fld>
            <a:endParaRPr kern="0"/>
          </a:p>
        </p:txBody>
      </p:sp>
      <p:pic>
        <p:nvPicPr>
          <p:cNvPr id="5" name="image1.png" descr="D:\교회관련(박성현 전도사)\2013 어린이 찬양\2013 어린이 PPT\2013어린이 찬양 표지(초록).png"/>
          <p:cNvPicPr/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022947" y="-3"/>
            <a:ext cx="18313056" cy="1373479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xmlns="" val="116786405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  <p:sldLayoutId id="2147483700" r:id="rId15"/>
    <p:sldLayoutId id="2147483701" r:id="rId16"/>
  </p:sldLayoutIdLst>
  <p:transition spd="med"/>
  <p:txStyles>
    <p:titleStyle>
      <a:lvl1pPr algn="ctr">
        <a:defRPr sz="8600">
          <a:latin typeface="맑은 고딕"/>
          <a:ea typeface="맑은 고딕"/>
          <a:cs typeface="맑은 고딕"/>
          <a:sym typeface="맑은 고딕"/>
        </a:defRPr>
      </a:lvl1pPr>
      <a:lvl2pPr algn="ctr">
        <a:defRPr sz="8600">
          <a:latin typeface="맑은 고딕"/>
          <a:ea typeface="맑은 고딕"/>
          <a:cs typeface="맑은 고딕"/>
          <a:sym typeface="맑은 고딕"/>
        </a:defRPr>
      </a:lvl2pPr>
      <a:lvl3pPr algn="ctr">
        <a:defRPr sz="8600">
          <a:latin typeface="맑은 고딕"/>
          <a:ea typeface="맑은 고딕"/>
          <a:cs typeface="맑은 고딕"/>
          <a:sym typeface="맑은 고딕"/>
        </a:defRPr>
      </a:lvl3pPr>
      <a:lvl4pPr algn="ctr">
        <a:defRPr sz="8600">
          <a:latin typeface="맑은 고딕"/>
          <a:ea typeface="맑은 고딕"/>
          <a:cs typeface="맑은 고딕"/>
          <a:sym typeface="맑은 고딕"/>
        </a:defRPr>
      </a:lvl4pPr>
      <a:lvl5pPr algn="ctr">
        <a:defRPr sz="8600">
          <a:latin typeface="맑은 고딕"/>
          <a:ea typeface="맑은 고딕"/>
          <a:cs typeface="맑은 고딕"/>
          <a:sym typeface="맑은 고딕"/>
        </a:defRPr>
      </a:lvl5pPr>
      <a:lvl6pPr algn="ctr">
        <a:defRPr sz="8600">
          <a:latin typeface="맑은 고딕"/>
          <a:ea typeface="맑은 고딕"/>
          <a:cs typeface="맑은 고딕"/>
          <a:sym typeface="맑은 고딕"/>
        </a:defRPr>
      </a:lvl6pPr>
      <a:lvl7pPr algn="ctr">
        <a:defRPr sz="8600">
          <a:latin typeface="맑은 고딕"/>
          <a:ea typeface="맑은 고딕"/>
          <a:cs typeface="맑은 고딕"/>
          <a:sym typeface="맑은 고딕"/>
        </a:defRPr>
      </a:lvl7pPr>
      <a:lvl8pPr algn="ctr">
        <a:defRPr sz="8600">
          <a:latin typeface="맑은 고딕"/>
          <a:ea typeface="맑은 고딕"/>
          <a:cs typeface="맑은 고딕"/>
          <a:sym typeface="맑은 고딕"/>
        </a:defRPr>
      </a:lvl8pPr>
      <a:lvl9pPr algn="ctr">
        <a:defRPr sz="8600">
          <a:latin typeface="맑은 고딕"/>
          <a:ea typeface="맑은 고딕"/>
          <a:cs typeface="맑은 고딕"/>
          <a:sym typeface="맑은 고딕"/>
        </a:defRPr>
      </a:lvl9pPr>
    </p:titleStyle>
    <p:bodyStyle>
      <a:lvl1pPr algn="ctr">
        <a:spcBef>
          <a:spcPts val="700"/>
        </a:spcBef>
        <a:defRPr sz="6000">
          <a:solidFill>
            <a:srgbClr val="888888"/>
          </a:solidFill>
          <a:latin typeface="맑은 고딕"/>
          <a:ea typeface="맑은 고딕"/>
          <a:cs typeface="맑은 고딕"/>
          <a:sym typeface="맑은 고딕"/>
        </a:defRPr>
      </a:lvl1pPr>
      <a:lvl2pPr indent="457200" algn="ctr">
        <a:spcBef>
          <a:spcPts val="700"/>
        </a:spcBef>
        <a:defRPr sz="6000">
          <a:solidFill>
            <a:srgbClr val="888888"/>
          </a:solidFill>
          <a:latin typeface="맑은 고딕"/>
          <a:ea typeface="맑은 고딕"/>
          <a:cs typeface="맑은 고딕"/>
          <a:sym typeface="맑은 고딕"/>
        </a:defRPr>
      </a:lvl2pPr>
      <a:lvl3pPr indent="914400" algn="ctr">
        <a:spcBef>
          <a:spcPts val="700"/>
        </a:spcBef>
        <a:defRPr sz="6000">
          <a:solidFill>
            <a:srgbClr val="888888"/>
          </a:solidFill>
          <a:latin typeface="맑은 고딕"/>
          <a:ea typeface="맑은 고딕"/>
          <a:cs typeface="맑은 고딕"/>
          <a:sym typeface="맑은 고딕"/>
        </a:defRPr>
      </a:lvl3pPr>
      <a:lvl4pPr indent="1371600" algn="ctr">
        <a:spcBef>
          <a:spcPts val="700"/>
        </a:spcBef>
        <a:defRPr sz="6000">
          <a:solidFill>
            <a:srgbClr val="888888"/>
          </a:solidFill>
          <a:latin typeface="맑은 고딕"/>
          <a:ea typeface="맑은 고딕"/>
          <a:cs typeface="맑은 고딕"/>
          <a:sym typeface="맑은 고딕"/>
        </a:defRPr>
      </a:lvl4pPr>
      <a:lvl5pPr indent="1828800" algn="ctr">
        <a:spcBef>
          <a:spcPts val="700"/>
        </a:spcBef>
        <a:defRPr sz="6000">
          <a:solidFill>
            <a:srgbClr val="888888"/>
          </a:solidFill>
          <a:latin typeface="맑은 고딕"/>
          <a:ea typeface="맑은 고딕"/>
          <a:cs typeface="맑은 고딕"/>
          <a:sym typeface="맑은 고딕"/>
        </a:defRPr>
      </a:lvl5pPr>
      <a:lvl6pPr indent="2286000" algn="ctr">
        <a:spcBef>
          <a:spcPts val="700"/>
        </a:spcBef>
        <a:defRPr sz="6000">
          <a:solidFill>
            <a:srgbClr val="888888"/>
          </a:solidFill>
          <a:latin typeface="맑은 고딕"/>
          <a:ea typeface="맑은 고딕"/>
          <a:cs typeface="맑은 고딕"/>
          <a:sym typeface="맑은 고딕"/>
        </a:defRPr>
      </a:lvl6pPr>
      <a:lvl7pPr indent="2743200" algn="ctr">
        <a:spcBef>
          <a:spcPts val="700"/>
        </a:spcBef>
        <a:defRPr sz="6000">
          <a:solidFill>
            <a:srgbClr val="888888"/>
          </a:solidFill>
          <a:latin typeface="맑은 고딕"/>
          <a:ea typeface="맑은 고딕"/>
          <a:cs typeface="맑은 고딕"/>
          <a:sym typeface="맑은 고딕"/>
        </a:defRPr>
      </a:lvl7pPr>
      <a:lvl8pPr indent="3200400" algn="ctr">
        <a:spcBef>
          <a:spcPts val="700"/>
        </a:spcBef>
        <a:defRPr sz="6000">
          <a:solidFill>
            <a:srgbClr val="888888"/>
          </a:solidFill>
          <a:latin typeface="맑은 고딕"/>
          <a:ea typeface="맑은 고딕"/>
          <a:cs typeface="맑은 고딕"/>
          <a:sym typeface="맑은 고딕"/>
        </a:defRPr>
      </a:lvl8pPr>
      <a:lvl9pPr indent="3657600" algn="ctr">
        <a:spcBef>
          <a:spcPts val="700"/>
        </a:spcBef>
        <a:defRPr sz="6000">
          <a:solidFill>
            <a:srgbClr val="888888"/>
          </a:solidFill>
          <a:latin typeface="맑은 고딕"/>
          <a:ea typeface="맑은 고딕"/>
          <a:cs typeface="맑은 고딕"/>
          <a:sym typeface="맑은 고딕"/>
        </a:defRPr>
      </a:lvl9pPr>
    </p:bodyStyle>
    <p:otherStyle>
      <a:lvl1pPr algn="r">
        <a:defRPr sz="2200">
          <a:solidFill>
            <a:schemeClr val="tx1"/>
          </a:solidFill>
          <a:latin typeface="+mn-lt"/>
          <a:ea typeface="+mn-ea"/>
          <a:cs typeface="+mn-cs"/>
          <a:sym typeface="맑은 고딕"/>
        </a:defRPr>
      </a:lvl1pPr>
      <a:lvl2pPr indent="457200" algn="r">
        <a:defRPr sz="2200">
          <a:solidFill>
            <a:schemeClr val="tx1"/>
          </a:solidFill>
          <a:latin typeface="+mn-lt"/>
          <a:ea typeface="+mn-ea"/>
          <a:cs typeface="+mn-cs"/>
          <a:sym typeface="맑은 고딕"/>
        </a:defRPr>
      </a:lvl2pPr>
      <a:lvl3pPr indent="914400" algn="r">
        <a:defRPr sz="2200">
          <a:solidFill>
            <a:schemeClr val="tx1"/>
          </a:solidFill>
          <a:latin typeface="+mn-lt"/>
          <a:ea typeface="+mn-ea"/>
          <a:cs typeface="+mn-cs"/>
          <a:sym typeface="맑은 고딕"/>
        </a:defRPr>
      </a:lvl3pPr>
      <a:lvl4pPr indent="1371600" algn="r">
        <a:defRPr sz="2200">
          <a:solidFill>
            <a:schemeClr val="tx1"/>
          </a:solidFill>
          <a:latin typeface="+mn-lt"/>
          <a:ea typeface="+mn-ea"/>
          <a:cs typeface="+mn-cs"/>
          <a:sym typeface="맑은 고딕"/>
        </a:defRPr>
      </a:lvl4pPr>
      <a:lvl5pPr indent="1828800" algn="r">
        <a:defRPr sz="2200">
          <a:solidFill>
            <a:schemeClr val="tx1"/>
          </a:solidFill>
          <a:latin typeface="+mn-lt"/>
          <a:ea typeface="+mn-ea"/>
          <a:cs typeface="+mn-cs"/>
          <a:sym typeface="맑은 고딕"/>
        </a:defRPr>
      </a:lvl5pPr>
      <a:lvl6pPr indent="2286000" algn="r">
        <a:defRPr sz="2200">
          <a:solidFill>
            <a:schemeClr val="tx1"/>
          </a:solidFill>
          <a:latin typeface="+mn-lt"/>
          <a:ea typeface="+mn-ea"/>
          <a:cs typeface="+mn-cs"/>
          <a:sym typeface="맑은 고딕"/>
        </a:defRPr>
      </a:lvl6pPr>
      <a:lvl7pPr indent="2743200" algn="r">
        <a:defRPr sz="2200">
          <a:solidFill>
            <a:schemeClr val="tx1"/>
          </a:solidFill>
          <a:latin typeface="+mn-lt"/>
          <a:ea typeface="+mn-ea"/>
          <a:cs typeface="+mn-cs"/>
          <a:sym typeface="맑은 고딕"/>
        </a:defRPr>
      </a:lvl7pPr>
      <a:lvl8pPr indent="3200400" algn="r">
        <a:defRPr sz="2200">
          <a:solidFill>
            <a:schemeClr val="tx1"/>
          </a:solidFill>
          <a:latin typeface="+mn-lt"/>
          <a:ea typeface="+mn-ea"/>
          <a:cs typeface="+mn-cs"/>
          <a:sym typeface="맑은 고딕"/>
        </a:defRPr>
      </a:lvl8pPr>
      <a:lvl9pPr indent="3657600" algn="r">
        <a:defRPr sz="2200">
          <a:solidFill>
            <a:schemeClr val="tx1"/>
          </a:solidFill>
          <a:latin typeface="+mn-lt"/>
          <a:ea typeface="+mn-ea"/>
          <a:cs typeface="+mn-cs"/>
          <a:sym typeface="맑은 고딕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video" Target="file:///\\psf\Home\Documents\&#54617;&#50896;&#48373;&#51020;&#54868;%20&#51089;&#50629;\2014.%2006\5&#44284;\2014.%2006%20&#47112;&#50948;&#44592;%205&#44284;\&#4352;&#4469;&#4368;&#4449;.mp3" TargetMode="External"/><Relationship Id="rId7" Type="http://schemas.openxmlformats.org/officeDocument/2006/relationships/image" Target="../media/image24.png"/><Relationship Id="rId2" Type="http://schemas.openxmlformats.org/officeDocument/2006/relationships/video" Target="file:///\\psf\Home\Documents\&#54617;&#50896;&#48373;&#51020;&#54868;%20&#51089;&#50629;\2014.%2006\5&#44284;\2014.%2006%20&#47112;&#50948;&#44592;%205&#44284;\&#4366;&#4450;&#4365;&#4469;&#4520;2.mp3" TargetMode="External"/><Relationship Id="rId1" Type="http://schemas.openxmlformats.org/officeDocument/2006/relationships/video" Target="file:///\\psf\Home\Documents\&#54617;&#50896;&#48373;&#51020;&#54868;%20&#51089;&#50629;\2014.%2006\5&#44284;\2014.%2006%20&#47112;&#50948;&#44592;%205&#44284;\&#4363;&#4455;&#4523;&#4369;&#4469;&#4527;.mp3" TargetMode="External"/><Relationship Id="rId6" Type="http://schemas.openxmlformats.org/officeDocument/2006/relationships/notesSlide" Target="../notesSlides/notesSlide6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24.xml"/><Relationship Id="rId10" Type="http://schemas.openxmlformats.org/officeDocument/2006/relationships/image" Target="../media/image27.png"/><Relationship Id="rId4" Type="http://schemas.openxmlformats.org/officeDocument/2006/relationships/video" Target="file:///\\psf\Home\Documents\&#54617;&#50896;&#48373;&#51020;&#54868;%20&#51089;&#50629;\2014.%2006\5&#44284;\2014.%2006%20&#47112;&#50948;&#44592;%205&#44284;\Sound%2022.mp3" TargetMode="External"/><Relationship Id="rId9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24.xml"/><Relationship Id="rId1" Type="http://schemas.openxmlformats.org/officeDocument/2006/relationships/video" Target="file:///\\psf\Home\Documents\&#54617;&#50896;&#48373;&#51020;&#54868;%20&#51089;&#50629;\2014.%2006\5&#44284;\2014.%2006%20&#47112;&#50948;&#44592;%205&#44284;\H+OHH%20%202.mp3" TargetMode="External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4.xml"/><Relationship Id="rId1" Type="http://schemas.openxmlformats.org/officeDocument/2006/relationships/audio" Target="../media/media1.wma"/><Relationship Id="rId5" Type="http://schemas.openxmlformats.org/officeDocument/2006/relationships/image" Target="../media/image5.png"/><Relationship Id="rId4" Type="http://schemas.microsoft.com/office/2007/relationships/media" Target="../media/media1.wma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4.xml"/><Relationship Id="rId1" Type="http://schemas.openxmlformats.org/officeDocument/2006/relationships/video" Target="SHEEP.mp3" TargetMode="External"/><Relationship Id="rId5" Type="http://schemas.openxmlformats.org/officeDocument/2006/relationships/image" Target="../media/image31.pn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4.xml"/><Relationship Id="rId1" Type="http://schemas.openxmlformats.org/officeDocument/2006/relationships/audio" Target="../media/media1.wma"/><Relationship Id="rId5" Type="http://schemas.openxmlformats.org/officeDocument/2006/relationships/image" Target="../media/image5.png"/><Relationship Id="rId4" Type="http://schemas.microsoft.com/office/2007/relationships/media" Target="../media/media1.wma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24.xml"/><Relationship Id="rId1" Type="http://schemas.openxmlformats.org/officeDocument/2006/relationships/video" Target="&#4369;&#4457;&#4520;&#4359;&#4449;&#4527;.mp3" TargetMode="Externa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4.xml"/><Relationship Id="rId1" Type="http://schemas.openxmlformats.org/officeDocument/2006/relationships/audio" Target="../media/media1.wma"/><Relationship Id="rId5" Type="http://schemas.openxmlformats.org/officeDocument/2006/relationships/image" Target="../media/image5.png"/><Relationship Id="rId4" Type="http://schemas.microsoft.com/office/2007/relationships/media" Target="../media/media1.wma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4.xml"/><Relationship Id="rId1" Type="http://schemas.openxmlformats.org/officeDocument/2006/relationships/video" Target="&#4353;&#4462;&#4535;&#4352;&#4458;%20&#4359;&#4469;&#4364;&#4453;&#4523;(intro).mp3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4.xml"/><Relationship Id="rId1" Type="http://schemas.openxmlformats.org/officeDocument/2006/relationships/video" Target="Sound%2022.mp3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0.png"/><Relationship Id="rId12" Type="http://schemas.openxmlformats.org/officeDocument/2006/relationships/image" Target="../media/image5.png"/><Relationship Id="rId2" Type="http://schemas.openxmlformats.org/officeDocument/2006/relationships/video" Target="file:///\\psf\Home\Documents\&#54617;&#50896;&#48373;&#51020;&#54868;%20&#51089;&#50629;\2014.%2006\5&#44284;\2014.%2006%20&#47112;&#50948;&#44592;%205&#44284;\BIG%20EXPLOD%20.mp3" TargetMode="External"/><Relationship Id="rId1" Type="http://schemas.openxmlformats.org/officeDocument/2006/relationships/video" Target="file:///\\psf\Home\Documents\&#54617;&#50896;&#48373;&#51020;&#54868;%20&#51089;&#50629;\2014.%2006\5&#44284;\2014.%2006%20&#47112;&#50948;&#44592;%205&#44284;\10&#4364;&#4450;&#4363;&#4449;&#4540;.mp3" TargetMode="Externa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4.xml"/><Relationship Id="rId1" Type="http://schemas.openxmlformats.org/officeDocument/2006/relationships/video" Target="file:///\\psf\Home\Documents\&#54617;&#50896;&#48373;&#51020;&#54868;%20&#51089;&#50629;\2014.%2006\5&#44284;\2014.%2006%20&#47112;&#50948;&#44592;%205&#44284;\&#4370;&#4457;&#4540;&#4370;&#4450;%20&#4352;&#4449;&#4357;&#4467;&#4354;&#4467;&#4523;%20&#4361;&#4457;&#4357;&#4469;.mp3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24.xml"/><Relationship Id="rId1" Type="http://schemas.openxmlformats.org/officeDocument/2006/relationships/video" Target="file:///\\psf\Home\Documents\&#54617;&#50896;&#48373;&#51020;&#54868;%20&#51089;&#50629;\2014.%2006\5&#44284;\2014.%2006%20&#47112;&#50948;&#44592;%205&#44284;\MALE%20SCREAM2.mp3" TargetMode="Externa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4.xml"/><Relationship Id="rId1" Type="http://schemas.openxmlformats.org/officeDocument/2006/relationships/video" Target="file:///\\psf\Home\Documents\&#54617;&#50896;&#48373;&#51020;&#54868;%20&#51089;&#50629;\2014.%2006\5&#44284;\2014.%2006%20&#47112;&#50948;&#44592;%205&#44284;\&#4366;&#4450;&#4365;&#4469;&#4520;(Echo)1.mp3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defTabSz="584200"/>
            <a:r>
              <a:rPr lang="ja-JP" altLang="en-US" sz="7000" dirty="0" smtClean="0">
                <a:solidFill>
                  <a:srgbClr val="FFFFFF"/>
                </a:solidFill>
                <a:latin typeface="ＭＳ Ｐゴシック" pitchFamily="50" charset="-128"/>
                <a:ea typeface="ＭＳ Ｐゴシック" pitchFamily="50" charset="-128"/>
              </a:rPr>
              <a:t>レムナントが　しるべき　レビき</a:t>
            </a:r>
            <a:endParaRPr lang="ko-KR" sz="1800" dirty="0">
              <a:latin typeface="KT&amp;G 상상제목 B" pitchFamily="2" charset="-127"/>
              <a:ea typeface="KT&amp;G 상상제목 B" pitchFamily="2" charset="-127"/>
              <a:sym typeface="Apple SD 산돌고딕 Neo 옅은체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1" descr="다윗 왕 손들고 찬양.psd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8645525" y="2287588"/>
            <a:ext cx="7091363" cy="9139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1" descr="찬양 다윗 2.psd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0137775" y="7831138"/>
            <a:ext cx="3449638" cy="547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458" name="Picture 2" descr="시 다윗 글.psd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435225" y="4117975"/>
            <a:ext cx="4489450" cy="547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459" name="Picture 3" descr="기도 다윗.psd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7829213" y="4117975"/>
            <a:ext cx="3838575" cy="547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460" name="Picture 4" descr="다윗 물메돌.psd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9994900" y="968375"/>
            <a:ext cx="4392613" cy="547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461" name="연필.mp3" descr="연필.mp3">
            <a:hlinkClick r:id="" action="ppaction://media"/>
          </p:cNvPr>
          <p:cNvPicPr>
            <a:picLocks noChangeAspect="1"/>
          </p:cNvPicPr>
          <p:nvPr>
            <a:quickTimeFile r:link="rId1"/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349645" y="7091363"/>
            <a:ext cx="16510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>
                <a:solidFill>
                  <a:srgbClr val="000000"/>
                </a:solidFill>
                <a:prstDash val="solid"/>
                <a:bevel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462" name="채찍2.mp3" descr="채찍2.mp3">
            <a:hlinkClick r:id="" action="ppaction://media"/>
          </p:cNvPr>
          <p:cNvPicPr>
            <a:picLocks noChangeAspect="1"/>
          </p:cNvPicPr>
          <p:nvPr>
            <a:quickTimeFile r:link="rId2"/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43728" y="-1854968"/>
            <a:ext cx="1651000" cy="836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>
                <a:solidFill>
                  <a:srgbClr val="000000"/>
                </a:solidFill>
                <a:prstDash val="solid"/>
                <a:bevel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463" name="기타.mp3" descr="기타.mp3">
            <a:hlinkClick r:id="" action="ppaction://media"/>
          </p:cNvPr>
          <p:cNvPicPr>
            <a:picLocks noChangeAspect="1"/>
          </p:cNvPicPr>
          <p:nvPr>
            <a:quickTimeFile r:link="rId3"/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663608" y="14634864"/>
            <a:ext cx="16510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>
                <a:solidFill>
                  <a:srgbClr val="000000"/>
                </a:solidFill>
                <a:prstDash val="solid"/>
                <a:bevel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464" name="Sound 22.mp3" descr="Sound 22.mp3">
            <a:hlinkClick r:id="" action="ppaction://media"/>
          </p:cNvPr>
          <p:cNvPicPr>
            <a:picLocks noChangeAspect="1"/>
          </p:cNvPicPr>
          <p:nvPr>
            <a:quickTimeFile r:link="rId4"/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081432" y="8874224"/>
            <a:ext cx="16510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>
                <a:solidFill>
                  <a:srgbClr val="000000"/>
                </a:solidFill>
                <a:prstDash val="solid"/>
                <a:bevel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4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4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194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194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" fill="hold"/>
                                        <p:tgtEl>
                                          <p:spTgt spid="194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" fill="hold"/>
                                        <p:tgtEl>
                                          <p:spTgt spid="194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35" fill="hold" display="0">
                  <p:stCondLst>
                    <p:cond delay="indefinite"/>
                  </p:stCondLst>
                </p:cTn>
                <p:tgtEl>
                  <p:spTgt spid="19463"/>
                </p:tgtEl>
              </p:cMediaNode>
            </p:vide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94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 nodeType="clickPar">
                      <p:stCondLst>
                        <p:cond delay="0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0" dur="1" fill="hold"/>
                                        <p:tgtEl>
                                          <p:spTgt spid="194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463"/>
                  </p:tgtEl>
                </p:cond>
              </p:nextCondLst>
            </p:seq>
            <p:video>
              <p:cMediaNode vol="80000" showWhenStopped="0">
                <p:cTn id="41" fill="hold" display="0">
                  <p:stCondLst>
                    <p:cond delay="indefinite"/>
                  </p:stCondLst>
                </p:cTn>
                <p:tgtEl>
                  <p:spTgt spid="19461"/>
                </p:tgtEl>
              </p:cMediaNode>
            </p:vide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94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 nodeType="clickPar">
                      <p:stCondLst>
                        <p:cond delay="0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6" dur="1" fill="hold"/>
                                        <p:tgtEl>
                                          <p:spTgt spid="194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461"/>
                  </p:tgtEl>
                </p:cond>
              </p:nextCondLst>
            </p:seq>
            <p:video>
              <p:cMediaNode vol="80000" showWhenStopped="0">
                <p:cTn id="47" fill="hold" display="0">
                  <p:stCondLst>
                    <p:cond delay="indefinite"/>
                  </p:stCondLst>
                </p:cTn>
                <p:tgtEl>
                  <p:spTgt spid="19462"/>
                </p:tgtEl>
              </p:cMediaNode>
            </p:vide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94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 nodeType="clickPar">
                      <p:stCondLst>
                        <p:cond delay="0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2" dur="1" fill="hold"/>
                                        <p:tgtEl>
                                          <p:spTgt spid="194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462"/>
                  </p:tgtEl>
                </p:cond>
              </p:nextCondLst>
            </p:seq>
            <p:video>
              <p:cMediaNode vol="80000" showWhenStopped="0">
                <p:cTn id="53" fill="hold" display="0">
                  <p:stCondLst>
                    <p:cond delay="indefinite"/>
                  </p:stCondLst>
                </p:cTn>
                <p:tgtEl>
                  <p:spTgt spid="19464"/>
                </p:tgtEl>
              </p:cMediaNode>
            </p:video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94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 nodeType="clickPar">
                      <p:stCondLst>
                        <p:cond delay="0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8" dur="1" fill="hold"/>
                                        <p:tgtEl>
                                          <p:spTgt spid="194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46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1" descr="사무엘 다윗 기름.ps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831138" y="1460500"/>
            <a:ext cx="8720137" cy="10793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1506" name="H+OHH  2.mp3" descr="H+OHH  2.mp3">
            <a:hlinkClick r:id="" action="ppaction://media"/>
          </p:cNvPr>
          <p:cNvPicPr>
            <a:picLocks noChangeAspect="1"/>
          </p:cNvPicPr>
          <p:nvPr>
            <a:quickTimeFile r:link="rId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857672" y="2537520"/>
            <a:ext cx="16510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>
                <a:solidFill>
                  <a:srgbClr val="000000"/>
                </a:solidFill>
                <a:prstDash val="solid"/>
                <a:bevel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50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2150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5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150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506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1" descr="요셉 감옥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-28575" y="-347663"/>
            <a:ext cx="24441150" cy="14817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AutoShape 1"/>
          <p:cNvSpPr>
            <a:spLocks/>
          </p:cNvSpPr>
          <p:nvPr/>
        </p:nvSpPr>
        <p:spPr bwMode="auto">
          <a:xfrm>
            <a:off x="1387824" y="5980660"/>
            <a:ext cx="21605378" cy="175021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>
            <a:outerShdw blurRad="1905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defTabSz="977951">
              <a:defRPr/>
            </a:pPr>
            <a:r>
              <a:rPr lang="ja-JP" altLang="ja-JP" sz="9600" dirty="0" smtClean="0">
                <a:latin typeface="ＭＳ Ｐゴシック" pitchFamily="50" charset="-128"/>
                <a:ea typeface="ＭＳ Ｐゴシック" pitchFamily="50" charset="-128"/>
              </a:rPr>
              <a:t>イスラエル</a:t>
            </a:r>
            <a:r>
              <a:rPr lang="ja-JP" altLang="ja-JP" sz="9600" dirty="0" smtClean="0">
                <a:latin typeface="ＭＳ Ｐゴシック" pitchFamily="50" charset="-128"/>
                <a:ea typeface="ＭＳ Ｐゴシック" pitchFamily="50" charset="-128"/>
              </a:rPr>
              <a:t>は</a:t>
            </a:r>
            <a:r>
              <a:rPr lang="ja-JP" altLang="en-US" sz="9600" dirty="0" smtClean="0">
                <a:latin typeface="ＭＳ Ｐゴシック" pitchFamily="50" charset="-128"/>
                <a:ea typeface="ＭＳ Ｐゴシック" pitchFamily="50" charset="-128"/>
              </a:rPr>
              <a:t>　</a:t>
            </a:r>
            <a:r>
              <a:rPr lang="en-US" altLang="ja-JP" sz="9600" dirty="0" smtClean="0">
                <a:latin typeface="ＭＳ Ｐゴシック" pitchFamily="50" charset="-128"/>
                <a:ea typeface="ＭＳ Ｐゴシック" pitchFamily="50" charset="-128"/>
              </a:rPr>
              <a:t>10</a:t>
            </a:r>
            <a:r>
              <a:rPr lang="ja-JP" altLang="en-US" sz="9600" dirty="0" smtClean="0">
                <a:latin typeface="ＭＳ Ｐゴシック" pitchFamily="50" charset="-128"/>
                <a:ea typeface="ＭＳ Ｐゴシック" pitchFamily="50" charset="-128"/>
              </a:rPr>
              <a:t>こ　いじょう</a:t>
            </a:r>
            <a:r>
              <a:rPr lang="ja-JP" altLang="ja-JP" sz="9600" dirty="0" smtClean="0">
                <a:latin typeface="ＭＳ Ｐゴシック" pitchFamily="50" charset="-128"/>
                <a:ea typeface="ＭＳ Ｐゴシック" pitchFamily="50" charset="-128"/>
              </a:rPr>
              <a:t>の</a:t>
            </a:r>
            <a:r>
              <a:rPr lang="ja-JP" altLang="en-US" sz="9600" dirty="0" smtClean="0">
                <a:latin typeface="ＭＳ Ｐゴシック" pitchFamily="50" charset="-128"/>
                <a:ea typeface="ＭＳ Ｐゴシック" pitchFamily="50" charset="-128"/>
              </a:rPr>
              <a:t>　</a:t>
            </a:r>
            <a:endParaRPr lang="en-US" altLang="ja-JP" sz="9600" dirty="0" smtClean="0">
              <a:latin typeface="ＭＳ Ｐゴシック" pitchFamily="50" charset="-128"/>
              <a:ea typeface="ＭＳ Ｐゴシック" pitchFamily="50" charset="-128"/>
            </a:endParaRPr>
          </a:p>
          <a:p>
            <a:pPr defTabSz="977951">
              <a:defRPr/>
            </a:pPr>
            <a:r>
              <a:rPr lang="ja-JP" altLang="en-US" sz="9600" dirty="0" smtClean="0">
                <a:latin typeface="ＭＳ Ｐゴシック" pitchFamily="50" charset="-128"/>
                <a:ea typeface="ＭＳ Ｐゴシック" pitchFamily="50" charset="-128"/>
              </a:rPr>
              <a:t>まも</a:t>
            </a:r>
            <a:r>
              <a:rPr lang="ja-JP" altLang="ja-JP" sz="9600" dirty="0" smtClean="0">
                <a:latin typeface="ＭＳ Ｐゴシック" pitchFamily="50" charset="-128"/>
                <a:ea typeface="ＭＳ Ｐゴシック" pitchFamily="50" charset="-128"/>
              </a:rPr>
              <a:t>るべき</a:t>
            </a:r>
            <a:r>
              <a:rPr lang="ja-JP" altLang="en-US" sz="9600" dirty="0" smtClean="0">
                <a:latin typeface="ＭＳ Ｐゴシック" pitchFamily="50" charset="-128"/>
                <a:ea typeface="ＭＳ Ｐゴシック" pitchFamily="50" charset="-128"/>
              </a:rPr>
              <a:t>　ひ</a:t>
            </a:r>
            <a:r>
              <a:rPr lang="ja-JP" altLang="ja-JP" sz="9600" dirty="0" smtClean="0">
                <a:latin typeface="ＭＳ Ｐゴシック" pitchFamily="50" charset="-128"/>
                <a:ea typeface="ＭＳ Ｐゴシック" pitchFamily="50" charset="-128"/>
              </a:rPr>
              <a:t>と</a:t>
            </a:r>
            <a:r>
              <a:rPr lang="ja-JP" altLang="en-US" sz="9600" dirty="0" smtClean="0">
                <a:latin typeface="ＭＳ Ｐゴシック" pitchFamily="50" charset="-128"/>
                <a:ea typeface="ＭＳ Ｐゴシック" pitchFamily="50" charset="-128"/>
              </a:rPr>
              <a:t>　</a:t>
            </a:r>
            <a:r>
              <a:rPr lang="ja-JP" altLang="ja-JP" sz="9600" dirty="0" smtClean="0">
                <a:latin typeface="ＭＳ Ｐゴシック" pitchFamily="50" charset="-128"/>
                <a:ea typeface="ＭＳ Ｐゴシック" pitchFamily="50" charset="-128"/>
              </a:rPr>
              <a:t>いけ</a:t>
            </a:r>
            <a:r>
              <a:rPr lang="ja-JP" altLang="ja-JP" sz="9600" dirty="0" smtClean="0">
                <a:latin typeface="ＭＳ Ｐゴシック" pitchFamily="50" charset="-128"/>
                <a:ea typeface="ＭＳ Ｐゴシック" pitchFamily="50" charset="-128"/>
              </a:rPr>
              <a:t>に</a:t>
            </a:r>
            <a:r>
              <a:rPr lang="ja-JP" altLang="ja-JP" sz="9600" dirty="0" err="1" smtClean="0">
                <a:latin typeface="ＭＳ Ｐゴシック" pitchFamily="50" charset="-128"/>
                <a:ea typeface="ＭＳ Ｐゴシック" pitchFamily="50" charset="-128"/>
              </a:rPr>
              <a:t>え</a:t>
            </a:r>
            <a:r>
              <a:rPr lang="ja-JP" altLang="ja-JP" sz="9600" dirty="0" err="1" smtClean="0">
                <a:latin typeface="ＭＳ Ｐゴシック" pitchFamily="50" charset="-128"/>
                <a:ea typeface="ＭＳ Ｐゴシック" pitchFamily="50" charset="-128"/>
              </a:rPr>
              <a:t>が</a:t>
            </a:r>
            <a:r>
              <a:rPr lang="ja-JP" altLang="en-US" sz="9600" dirty="0" smtClean="0">
                <a:latin typeface="ＭＳ Ｐゴシック" pitchFamily="50" charset="-128"/>
                <a:ea typeface="ＭＳ Ｐゴシック" pitchFamily="50" charset="-128"/>
              </a:rPr>
              <a:t>　</a:t>
            </a:r>
            <a:r>
              <a:rPr lang="ja-JP" altLang="ja-JP" sz="9600" dirty="0" smtClean="0">
                <a:latin typeface="ＭＳ Ｐゴシック" pitchFamily="50" charset="-128"/>
                <a:ea typeface="ＭＳ Ｐゴシック" pitchFamily="50" charset="-128"/>
              </a:rPr>
              <a:t>ある</a:t>
            </a:r>
            <a:endParaRPr lang="en-US" altLang="ja-JP" sz="9600" dirty="0" smtClean="0">
              <a:latin typeface="ＭＳ Ｐゴシック" pitchFamily="50" charset="-128"/>
              <a:ea typeface="ＭＳ Ｐゴシック" pitchFamily="50" charset="-128"/>
            </a:endParaRPr>
          </a:p>
          <a:p>
            <a:pPr defTabSz="977951">
              <a:defRPr/>
            </a:pPr>
            <a:r>
              <a:rPr lang="ja-JP" altLang="en-US" sz="9600" dirty="0" smtClean="0">
                <a:latin typeface="ＭＳ Ｐゴシック" pitchFamily="50" charset="-128"/>
                <a:ea typeface="ＭＳ Ｐゴシック" pitchFamily="50" charset="-128"/>
              </a:rPr>
              <a:t>せい</a:t>
            </a:r>
            <a:r>
              <a:rPr lang="ja-JP" altLang="ja-JP" sz="9600" dirty="0" smtClean="0">
                <a:latin typeface="ＭＳ Ｐゴシック" pitchFamily="50" charset="-128"/>
                <a:ea typeface="ＭＳ Ｐゴシック" pitchFamily="50" charset="-128"/>
              </a:rPr>
              <a:t>なる</a:t>
            </a:r>
            <a:r>
              <a:rPr lang="ja-JP" altLang="en-US" sz="9600" dirty="0" smtClean="0">
                <a:latin typeface="ＭＳ Ｐゴシック" pitchFamily="50" charset="-128"/>
                <a:ea typeface="ＭＳ Ｐゴシック" pitchFamily="50" charset="-128"/>
              </a:rPr>
              <a:t>　</a:t>
            </a:r>
            <a:r>
              <a:rPr lang="ja-JP" altLang="en-US" sz="9600" dirty="0" err="1" smtClean="0">
                <a:latin typeface="ＭＳ Ｐゴシック" pitchFamily="50" charset="-128"/>
                <a:ea typeface="ＭＳ Ｐゴシック" pitchFamily="50" charset="-128"/>
              </a:rPr>
              <a:t>た</a:t>
            </a:r>
            <a:r>
              <a:rPr lang="ja-JP" altLang="en-US" sz="9600" dirty="0" smtClean="0">
                <a:latin typeface="ＭＳ Ｐゴシック" pitchFamily="50" charset="-128"/>
                <a:ea typeface="ＭＳ Ｐゴシック" pitchFamily="50" charset="-128"/>
              </a:rPr>
              <a:t>み</a:t>
            </a:r>
            <a:r>
              <a:rPr lang="ja-JP" altLang="ja-JP" sz="9600" dirty="0" smtClean="0">
                <a:latin typeface="ＭＳ Ｐゴシック" pitchFamily="50" charset="-128"/>
                <a:ea typeface="ＭＳ Ｐゴシック" pitchFamily="50" charset="-128"/>
              </a:rPr>
              <a:t>でした</a:t>
            </a:r>
            <a:endParaRPr lang="en-US" altLang="ko-KR" sz="11200" dirty="0">
              <a:effectLst>
                <a:outerShdw blurRad="38100" dist="38100" dir="2700000" algn="tl">
                  <a:srgbClr val="000000"/>
                </a:outerShdw>
              </a:effectLst>
              <a:latin typeface="ＭＳ Ｐゴシック" pitchFamily="50" charset="-128"/>
              <a:ea typeface="ＭＳ Ｐゴシック" pitchFamily="50" charset="-128"/>
              <a:sym typeface="KT&amp;G SangSangTitleOTF" charset="0"/>
            </a:endParaRPr>
          </a:p>
        </p:txBody>
      </p:sp>
      <p:sp>
        <p:nvSpPr>
          <p:cNvPr id="21506" name="AutoShape 2"/>
          <p:cNvSpPr>
            <a:spLocks/>
          </p:cNvSpPr>
          <p:nvPr/>
        </p:nvSpPr>
        <p:spPr bwMode="auto">
          <a:xfrm>
            <a:off x="848324" y="330398"/>
            <a:ext cx="2729507" cy="371475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defTabSz="977951" rtl="0"/>
            <a:r>
              <a:rPr lang="ko-KR" altLang="ko-KR" sz="33500" dirty="0">
                <a:solidFill>
                  <a:srgbClr val="FFFFFF">
                    <a:lumMod val="50000"/>
                  </a:srgb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T&amp;G 상상제목 B" pitchFamily="2" charset="-127"/>
                <a:ea typeface="KT&amp;G 상상제목 B" pitchFamily="2" charset="-127"/>
                <a:sym typeface="KT&amp;G SangSangTitleOTF" charset="0"/>
              </a:rPr>
              <a:t>1</a:t>
            </a:r>
            <a:endParaRPr lang="ko-KR" altLang="ko-KR" sz="6400" dirty="0">
              <a:solidFill>
                <a:srgbClr val="FFFFFF">
                  <a:lumMod val="50000"/>
                </a:srgbClr>
              </a:solidFill>
              <a:latin typeface="KT&amp;G 상상제목 B" pitchFamily="2" charset="-127"/>
              <a:ea typeface="KT&amp;G 상상제목 B" pitchFamily="2" charset="-127"/>
            </a:endParaRPr>
          </a:p>
        </p:txBody>
      </p:sp>
      <p:pic>
        <p:nvPicPr>
          <p:cNvPr id="21507" name="harp.mp3" descr="harp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7115145" y="5763583"/>
            <a:ext cx="3095625" cy="1178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7566427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29" fill="hold"/>
                                        <p:tgtEl>
                                          <p:spTgt spid="2150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" dur="1500"/>
                                        <p:tgtEl>
                                          <p:spTgt spid="21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1507"/>
                </p:tgtEl>
              </p:cMediaNode>
            </p:audio>
          </p:childTnLst>
        </p:cTn>
      </p:par>
    </p:tnLst>
    <p:bldLst>
      <p:bldP spid="21505" grpId="0"/>
      <p:bldP spid="2150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1" descr="pasted-image.t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-201613" y="-11458575"/>
            <a:ext cx="24787226" cy="26665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36282E-6 -4.07407E-6 L -2.36282E-6 0.3476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45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SHEEP.mp3" descr="SHEEP.mp3">
            <a:hlinkClick r:id="" action="ppaction://media"/>
          </p:cNvPr>
          <p:cNvPicPr>
            <a:picLocks noChangeAspect="1"/>
          </p:cNvPicPr>
          <p:nvPr>
            <a:quickTimeFile r:link="rId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145704" y="4481736"/>
            <a:ext cx="1649413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>
                <a:solidFill>
                  <a:srgbClr val="000000"/>
                </a:solidFill>
                <a:prstDash val="solid"/>
                <a:bevel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6626" name="Picture 2" descr="제사장 어린양 희생제사 제사 대제사장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194175" y="727075"/>
            <a:ext cx="15994063" cy="1226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6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2662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66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66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625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AutoShape 1"/>
          <p:cNvSpPr>
            <a:spLocks/>
          </p:cNvSpPr>
          <p:nvPr/>
        </p:nvSpPr>
        <p:spPr bwMode="auto">
          <a:xfrm>
            <a:off x="1387824" y="5980660"/>
            <a:ext cx="21605378" cy="175021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>
            <a:outerShdw blurRad="1905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defTabSz="977951">
              <a:defRPr/>
            </a:pPr>
            <a:r>
              <a:rPr lang="ja-JP" altLang="ja-JP" sz="9600" dirty="0" smtClean="0"/>
              <a:t>その</a:t>
            </a:r>
            <a:r>
              <a:rPr lang="ja-JP" altLang="en-US" sz="9600" dirty="0" smtClean="0"/>
              <a:t>まつ</a:t>
            </a:r>
            <a:r>
              <a:rPr lang="ja-JP" altLang="ja-JP" sz="9600" dirty="0" smtClean="0"/>
              <a:t>りの</a:t>
            </a:r>
            <a:r>
              <a:rPr lang="ja-JP" altLang="en-US" sz="9600" dirty="0" smtClean="0"/>
              <a:t>　</a:t>
            </a:r>
            <a:r>
              <a:rPr lang="ja-JP" altLang="ja-JP" sz="9600" dirty="0" smtClean="0"/>
              <a:t>ために</a:t>
            </a:r>
            <a:endParaRPr lang="en-US" altLang="ja-JP" sz="9600" dirty="0" smtClean="0"/>
          </a:p>
          <a:p>
            <a:pPr defTabSz="977951">
              <a:defRPr/>
            </a:pPr>
            <a:r>
              <a:rPr lang="ja-JP" altLang="ja-JP" sz="9600" dirty="0" smtClean="0"/>
              <a:t>イスラエルは</a:t>
            </a:r>
            <a:r>
              <a:rPr lang="ja-JP" altLang="en-US" sz="9600" dirty="0" smtClean="0"/>
              <a:t>　ほろ</a:t>
            </a:r>
            <a:r>
              <a:rPr lang="ja-JP" altLang="ja-JP" sz="9600" dirty="0" smtClean="0"/>
              <a:t>びま</a:t>
            </a:r>
            <a:r>
              <a:rPr lang="ja-JP" altLang="en-US" sz="9600" dirty="0" smtClean="0"/>
              <a:t>した</a:t>
            </a:r>
            <a:endParaRPr lang="en-US" altLang="ko-KR" sz="11200" dirty="0">
              <a:effectLst>
                <a:outerShdw blurRad="38100" dist="38100" dir="2700000" algn="tl">
                  <a:srgbClr val="000000"/>
                </a:outerShdw>
              </a:effectLst>
              <a:latin typeface="KT&amp;G 상상제목 B" pitchFamily="2" charset="-127"/>
              <a:ea typeface="KT&amp;G 상상제목 B" pitchFamily="2" charset="-127"/>
              <a:sym typeface="KT&amp;G SangSangTitleOTF" charset="0"/>
            </a:endParaRPr>
          </a:p>
        </p:txBody>
      </p:sp>
      <p:sp>
        <p:nvSpPr>
          <p:cNvPr id="21506" name="AutoShape 2"/>
          <p:cNvSpPr>
            <a:spLocks/>
          </p:cNvSpPr>
          <p:nvPr/>
        </p:nvSpPr>
        <p:spPr bwMode="auto">
          <a:xfrm>
            <a:off x="848324" y="330398"/>
            <a:ext cx="2729507" cy="371475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defTabSz="977951" rtl="0"/>
            <a:r>
              <a:rPr lang="en-US" altLang="ko-KR" sz="33500" dirty="0" smtClean="0">
                <a:solidFill>
                  <a:srgbClr val="FFFFFF">
                    <a:lumMod val="50000"/>
                  </a:srgb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T&amp;G 상상제목 B" pitchFamily="2" charset="-127"/>
                <a:ea typeface="KT&amp;G 상상제목 B" pitchFamily="2" charset="-127"/>
                <a:sym typeface="KT&amp;G SangSangTitleOTF" charset="0"/>
              </a:rPr>
              <a:t>2</a:t>
            </a:r>
            <a:endParaRPr lang="ko-KR" altLang="ko-KR" sz="6400" dirty="0">
              <a:solidFill>
                <a:srgbClr val="FFFFFF">
                  <a:lumMod val="50000"/>
                </a:srgbClr>
              </a:solidFill>
              <a:latin typeface="KT&amp;G 상상제목 B" pitchFamily="2" charset="-127"/>
              <a:ea typeface="KT&amp;G 상상제목 B" pitchFamily="2" charset="-127"/>
            </a:endParaRPr>
          </a:p>
        </p:txBody>
      </p:sp>
      <p:pic>
        <p:nvPicPr>
          <p:cNvPr id="21507" name="harp.mp3" descr="harp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7115145" y="5763583"/>
            <a:ext cx="3095625" cy="1178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2848289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29" fill="hold"/>
                                        <p:tgtEl>
                                          <p:spTgt spid="2150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" dur="1500"/>
                                        <p:tgtEl>
                                          <p:spTgt spid="21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1507"/>
                </p:tgtEl>
              </p:cMediaNode>
            </p:audio>
          </p:childTnLst>
        </p:cTn>
      </p:par>
    </p:tnLst>
    <p:bldLst>
      <p:bldP spid="21505" grpId="0"/>
      <p:bldP spid="2150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1" descr="멸망 성 재앙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0367963" y="5578475"/>
            <a:ext cx="14131925" cy="8027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8674" name="Picture 2" descr="멸망 백성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60400" y="-182563"/>
            <a:ext cx="11988800" cy="7005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8675" name="Picture 3" descr="노예 이스라엘.psd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01663" y="9324975"/>
            <a:ext cx="9429750" cy="434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8676" name="폭발.mp3" descr="폭발.mp3">
            <a:hlinkClick r:id="" action="ppaction://media"/>
          </p:cNvPr>
          <p:cNvPicPr>
            <a:picLocks noChangeAspect="1"/>
          </p:cNvPicPr>
          <p:nvPr>
            <a:quickTimeFile r:link="rId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389063" y="7265988"/>
            <a:ext cx="1649413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>
                <a:solidFill>
                  <a:srgbClr val="000000"/>
                </a:solidFill>
                <a:prstDash val="solid"/>
                <a:bevel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86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86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86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21" fill="hold" display="0">
                  <p:stCondLst>
                    <p:cond delay="indefinite"/>
                  </p:stCondLst>
                </p:cTn>
                <p:tgtEl>
                  <p:spTgt spid="28676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86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 nodeType="clickPar">
                      <p:stCondLst>
                        <p:cond delay="0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286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676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AutoShape 1"/>
          <p:cNvSpPr>
            <a:spLocks/>
          </p:cNvSpPr>
          <p:nvPr/>
        </p:nvSpPr>
        <p:spPr bwMode="auto">
          <a:xfrm>
            <a:off x="1387824" y="5980660"/>
            <a:ext cx="21605378" cy="175021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>
            <a:outerShdw blurRad="1905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defTabSz="977951" rtl="0">
              <a:defRPr/>
            </a:pPr>
            <a:r>
              <a:rPr lang="ja-JP" altLang="en-US" sz="112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itchFamily="50" charset="-128"/>
                <a:ea typeface="ＭＳ Ｐゴシック" pitchFamily="50" charset="-128"/>
                <a:sym typeface="KT&amp;G SangSangTitleOTF" charset="0"/>
              </a:rPr>
              <a:t>イエス・キリストは　</a:t>
            </a:r>
            <a:r>
              <a:rPr lang="ja-JP" altLang="en-US" sz="11200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itchFamily="50" charset="-128"/>
                <a:ea typeface="ＭＳ Ｐゴシック" pitchFamily="50" charset="-128"/>
                <a:sym typeface="KT&amp;G SangSangTitleOTF" charset="0"/>
              </a:rPr>
              <a:t>あんそ</a:t>
            </a:r>
            <a:r>
              <a:rPr lang="ja-JP" altLang="en-US" sz="112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itchFamily="50" charset="-128"/>
                <a:ea typeface="ＭＳ Ｐゴシック" pitchFamily="50" charset="-128"/>
                <a:sym typeface="KT&amp;G SangSangTitleOTF" charset="0"/>
              </a:rPr>
              <a:t>くに</a:t>
            </a:r>
            <a:r>
              <a:rPr lang="ja-JP" altLang="en-US" sz="11200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itchFamily="50" charset="-128"/>
                <a:ea typeface="ＭＳ Ｐゴシック" pitchFamily="50" charset="-128"/>
                <a:sym typeface="KT&amp;G SangSangTitleOTF" charset="0"/>
              </a:rPr>
              <a:t>ちの</a:t>
            </a:r>
            <a:endParaRPr lang="en-US" altLang="ja-JP" sz="11200" dirty="0" smtClean="0">
              <a:effectLst>
                <a:outerShdw blurRad="38100" dist="38100" dir="2700000" algn="tl">
                  <a:srgbClr val="000000"/>
                </a:outerShdw>
              </a:effectLst>
              <a:latin typeface="ＭＳ Ｐゴシック" pitchFamily="50" charset="-128"/>
              <a:ea typeface="ＭＳ Ｐゴシック" pitchFamily="50" charset="-128"/>
              <a:sym typeface="KT&amp;G SangSangTitleOTF" charset="0"/>
            </a:endParaRPr>
          </a:p>
          <a:p>
            <a:pPr defTabSz="977951" rtl="0">
              <a:defRPr/>
            </a:pPr>
            <a:r>
              <a:rPr lang="ja-JP" altLang="en-US" sz="11200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itchFamily="50" charset="-128"/>
                <a:ea typeface="ＭＳ Ｐゴシック" pitchFamily="50" charset="-128"/>
                <a:sym typeface="KT&amp;G SangSangTitleOTF" charset="0"/>
              </a:rPr>
              <a:t>しゅじんです</a:t>
            </a:r>
            <a:endParaRPr lang="en-US" altLang="ko-KR" sz="11200" dirty="0">
              <a:effectLst>
                <a:outerShdw blurRad="38100" dist="38100" dir="2700000" algn="tl">
                  <a:srgbClr val="000000"/>
                </a:outerShdw>
              </a:effectLst>
              <a:latin typeface="ＭＳ Ｐゴシック" pitchFamily="50" charset="-128"/>
              <a:ea typeface="ＭＳ Ｐゴシック" pitchFamily="50" charset="-128"/>
              <a:sym typeface="KT&amp;G SangSangTitleOTF" charset="0"/>
            </a:endParaRPr>
          </a:p>
        </p:txBody>
      </p:sp>
      <p:sp>
        <p:nvSpPr>
          <p:cNvPr id="21506" name="AutoShape 2"/>
          <p:cNvSpPr>
            <a:spLocks/>
          </p:cNvSpPr>
          <p:nvPr/>
        </p:nvSpPr>
        <p:spPr bwMode="auto">
          <a:xfrm>
            <a:off x="848324" y="330398"/>
            <a:ext cx="2729507" cy="371475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defTabSz="977951" rtl="0"/>
            <a:r>
              <a:rPr lang="en-US" altLang="ko-KR" sz="33500" dirty="0" smtClean="0">
                <a:solidFill>
                  <a:srgbClr val="FFFFFF">
                    <a:lumMod val="50000"/>
                  </a:srgb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T&amp;G 상상제목 B" pitchFamily="2" charset="-127"/>
                <a:ea typeface="KT&amp;G 상상제목 B" pitchFamily="2" charset="-127"/>
                <a:sym typeface="KT&amp;G SangSangTitleOTF" charset="0"/>
              </a:rPr>
              <a:t>3</a:t>
            </a:r>
            <a:endParaRPr lang="ko-KR" altLang="ko-KR" sz="6400" dirty="0">
              <a:solidFill>
                <a:srgbClr val="FFFFFF">
                  <a:lumMod val="50000"/>
                </a:srgbClr>
              </a:solidFill>
              <a:latin typeface="KT&amp;G 상상제목 B" pitchFamily="2" charset="-127"/>
              <a:ea typeface="KT&amp;G 상상제목 B" pitchFamily="2" charset="-127"/>
            </a:endParaRPr>
          </a:p>
        </p:txBody>
      </p:sp>
      <p:pic>
        <p:nvPicPr>
          <p:cNvPr id="21507" name="harp.mp3" descr="harp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7115145" y="5763583"/>
            <a:ext cx="3095625" cy="1178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2592315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29" fill="hold"/>
                                        <p:tgtEl>
                                          <p:spTgt spid="2150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" dur="1500"/>
                                        <p:tgtEl>
                                          <p:spTgt spid="21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1507"/>
                </p:tgtEl>
              </p:cMediaNode>
            </p:audio>
          </p:childTnLst>
        </p:cTn>
      </p:par>
    </p:tnLst>
    <p:bldLst>
      <p:bldP spid="21505" grpId="0"/>
      <p:bldP spid="2150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Picture 1" descr="배경1.pn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0" y="1"/>
            <a:ext cx="24382413" cy="137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146" name="Rectangle 2"/>
          <p:cNvSpPr>
            <a:spLocks/>
          </p:cNvSpPr>
          <p:nvPr/>
        </p:nvSpPr>
        <p:spPr bwMode="auto">
          <a:xfrm>
            <a:off x="-301625" y="698500"/>
            <a:ext cx="25019000" cy="3427413"/>
          </a:xfrm>
          <a:prstGeom prst="rect">
            <a:avLst/>
          </a:prstGeom>
          <a:solidFill>
            <a:srgbClr val="5793B4"/>
          </a:solidFill>
          <a:ln>
            <a:noFill/>
          </a:ln>
          <a:effectLst>
            <a:outerShdw blurRad="279400" dist="137414" dir="4432046" algn="ctr" rotWithShape="0">
              <a:srgbClr val="000000">
                <a:alpha val="82451"/>
              </a:srgbClr>
            </a:outerShdw>
          </a:effectLst>
          <a:extLs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endParaRPr lang="ko-KR" altLang="ko-KR" sz="3200">
              <a:effectLst>
                <a:outerShdw blurRad="38100" dist="38100" dir="2700000" algn="tl">
                  <a:srgbClr val="000000"/>
                </a:outerShdw>
              </a:effectLst>
              <a:latin typeface="HY울릉도B" pitchFamily="18" charset="-127"/>
              <a:ea typeface="HY울릉도B" pitchFamily="18" charset="-127"/>
            </a:endParaRPr>
          </a:p>
        </p:txBody>
      </p:sp>
      <p:pic>
        <p:nvPicPr>
          <p:cNvPr id="6147" name="꿈과 비전(intro).mp3" descr="꿈과 비전(intro).mp3">
            <a:hlinkClick r:id="" action="ppaction://media"/>
          </p:cNvPr>
          <p:cNvPicPr>
            <a:picLocks noChangeAspect="1"/>
          </p:cNvPicPr>
          <p:nvPr>
            <a:quickTimeFile r:link="rId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508125" y="-638175"/>
            <a:ext cx="1649413" cy="836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>
                <a:solidFill>
                  <a:srgbClr val="000000"/>
                </a:solidFill>
                <a:prstDash val="solid"/>
                <a:bevel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148" name="Rectangle 4"/>
          <p:cNvSpPr>
            <a:spLocks/>
          </p:cNvSpPr>
          <p:nvPr/>
        </p:nvSpPr>
        <p:spPr bwMode="auto">
          <a:xfrm rot="21476561">
            <a:off x="-301625" y="698500"/>
            <a:ext cx="25019000" cy="3427413"/>
          </a:xfrm>
          <a:prstGeom prst="rect">
            <a:avLst/>
          </a:prstGeom>
          <a:solidFill>
            <a:srgbClr val="E3756C"/>
          </a:solidFill>
          <a:ln>
            <a:noFill/>
          </a:ln>
          <a:effectLst>
            <a:outerShdw blurRad="279400" dist="137414" dir="4432046" algn="ctr" rotWithShape="0">
              <a:srgbClr val="000000">
                <a:alpha val="82451"/>
              </a:srgbClr>
            </a:outerShdw>
          </a:effectLst>
          <a:extLs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endParaRPr lang="ko-KR" altLang="ko-KR" sz="3200">
              <a:effectLst>
                <a:outerShdw blurRad="38100" dist="38100" dir="2700000" algn="tl">
                  <a:srgbClr val="000000"/>
                </a:outerShdw>
              </a:effectLst>
              <a:latin typeface="HY울릉도B" pitchFamily="18" charset="-127"/>
              <a:ea typeface="HY울릉도B" pitchFamily="18" charset="-127"/>
            </a:endParaRPr>
          </a:p>
        </p:txBody>
      </p:sp>
      <p:sp>
        <p:nvSpPr>
          <p:cNvPr id="6149" name="Rectangle 5"/>
          <p:cNvSpPr>
            <a:spLocks/>
          </p:cNvSpPr>
          <p:nvPr/>
        </p:nvSpPr>
        <p:spPr bwMode="auto">
          <a:xfrm rot="21456249">
            <a:off x="2062642" y="359447"/>
            <a:ext cx="2691441" cy="4760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r>
              <a:rPr lang="ko-KR" altLang="ko-KR" sz="30000" dirty="0">
                <a:latin typeface="HY울릉도B" pitchFamily="18" charset="-127"/>
                <a:ea typeface="HY울릉도B" pitchFamily="18" charset="-127"/>
                <a:cs typeface="NVmotoong B" charset="0"/>
                <a:sym typeface="NVmotoong B" charset="0"/>
              </a:rPr>
              <a:t>5</a:t>
            </a:r>
            <a:endParaRPr lang="ko-KR" altLang="ko-KR" sz="1800" dirty="0">
              <a:solidFill>
                <a:srgbClr val="000000"/>
              </a:solidFill>
              <a:latin typeface="HY울릉도B" pitchFamily="18" charset="-127"/>
              <a:ea typeface="HY울릉도B" pitchFamily="18" charset="-127"/>
              <a:cs typeface="NVmotoong B" charset="0"/>
              <a:sym typeface="NVmotoong B" charset="0"/>
            </a:endParaRPr>
          </a:p>
        </p:txBody>
      </p:sp>
      <p:sp>
        <p:nvSpPr>
          <p:cNvPr id="6150" name="Rectangle 6"/>
          <p:cNvSpPr>
            <a:spLocks/>
          </p:cNvSpPr>
          <p:nvPr/>
        </p:nvSpPr>
        <p:spPr bwMode="auto">
          <a:xfrm rot="21450674">
            <a:off x="4301679" y="1514700"/>
            <a:ext cx="2709074" cy="3222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r>
              <a:rPr lang="ja-JP" altLang="en-US" sz="20000" dirty="0" smtClean="0">
                <a:latin typeface="ＭＳ Ｐゴシック" pitchFamily="50" charset="-128"/>
                <a:ea typeface="ＭＳ Ｐゴシック" pitchFamily="50" charset="-128"/>
                <a:sym typeface="NVmotoong B" charset="0"/>
              </a:rPr>
              <a:t>か</a:t>
            </a:r>
            <a:endParaRPr lang="ko-KR" sz="1800" dirty="0">
              <a:solidFill>
                <a:srgbClr val="000000"/>
              </a:solidFill>
              <a:latin typeface="ＭＳ Ｐゴシック" pitchFamily="50" charset="-128"/>
              <a:ea typeface="HY울릉도B" pitchFamily="18" charset="-127"/>
              <a:sym typeface="NVmotoong B" charset="0"/>
            </a:endParaRPr>
          </a:p>
        </p:txBody>
      </p:sp>
      <p:sp>
        <p:nvSpPr>
          <p:cNvPr id="6151" name="Rectangle 7"/>
          <p:cNvSpPr>
            <a:spLocks/>
          </p:cNvSpPr>
          <p:nvPr/>
        </p:nvSpPr>
        <p:spPr bwMode="auto">
          <a:xfrm rot="21493140">
            <a:off x="6623652" y="823720"/>
            <a:ext cx="16946946" cy="3178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ja-JP" altLang="en-US" sz="8800" dirty="0" smtClean="0">
                <a:latin typeface="ＭＳ Ｐゴシック" pitchFamily="50" charset="-128"/>
                <a:ea typeface="ＭＳ Ｐゴシック" pitchFamily="50" charset="-128"/>
                <a:sym typeface="NVmotoong B" charset="0"/>
              </a:rPr>
              <a:t>キリストは　きゅうやくの</a:t>
            </a:r>
          </a:p>
          <a:p>
            <a:pPr>
              <a:lnSpc>
                <a:spcPct val="120000"/>
              </a:lnSpc>
            </a:pPr>
            <a:r>
              <a:rPr lang="ja-JP" altLang="en-US" sz="8800" dirty="0" smtClean="0">
                <a:latin typeface="ＭＳ Ｐゴシック" pitchFamily="50" charset="-128"/>
                <a:ea typeface="ＭＳ Ｐゴシック" pitchFamily="50" charset="-128"/>
                <a:sym typeface="NVmotoong B" charset="0"/>
              </a:rPr>
              <a:t>すべての　</a:t>
            </a:r>
            <a:r>
              <a:rPr lang="ja-JP" altLang="en-US" sz="8800" dirty="0" err="1" smtClean="0">
                <a:latin typeface="ＭＳ Ｐゴシック" pitchFamily="50" charset="-128"/>
                <a:ea typeface="ＭＳ Ｐゴシック" pitchFamily="50" charset="-128"/>
                <a:sym typeface="NVmotoong B" charset="0"/>
              </a:rPr>
              <a:t>ひを</a:t>
            </a:r>
            <a:r>
              <a:rPr lang="ja-JP" altLang="en-US" sz="8800" dirty="0" smtClean="0">
                <a:latin typeface="ＭＳ Ｐゴシック" pitchFamily="50" charset="-128"/>
                <a:ea typeface="ＭＳ Ｐゴシック" pitchFamily="50" charset="-128"/>
                <a:sym typeface="NVmotoong B" charset="0"/>
              </a:rPr>
              <a:t>　かいふくされました</a:t>
            </a:r>
            <a:endParaRPr lang="ko-KR" sz="8800" dirty="0">
              <a:solidFill>
                <a:srgbClr val="000000"/>
              </a:solidFill>
              <a:latin typeface="ＭＳ Ｐゴシック" pitchFamily="50" charset="-128"/>
              <a:ea typeface="HY울릉도B" pitchFamily="18" charset="-127"/>
            </a:endParaRPr>
          </a:p>
        </p:txBody>
      </p:sp>
      <p:pic>
        <p:nvPicPr>
          <p:cNvPr id="6152" name="Picture 8" descr="지구.png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3405188" y="7232650"/>
            <a:ext cx="17572037" cy="6483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153" name="Picture 9" descr="예수님과 아이들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8726488" y="4646613"/>
            <a:ext cx="6146800" cy="6434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1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6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25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6" presetID="2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750"/>
                            </p:stCondLst>
                            <p:childTnLst>
                              <p:par>
                                <p:cTn id="21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25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6" presetID="2" presetClass="entr" presetSubtype="8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25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25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945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25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07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25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195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41" fill="hold" display="0">
                  <p:stCondLst>
                    <p:cond delay="indefinite"/>
                  </p:stCondLst>
                </p:cTn>
                <p:tgtEl>
                  <p:spTgt spid="6147"/>
                </p:tgtEl>
              </p:cMediaNode>
            </p:vide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6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 nodeType="clickPar">
                      <p:stCondLst>
                        <p:cond delay="0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6" dur="1" fill="hold"/>
                                        <p:tgtEl>
                                          <p:spTgt spid="61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7"/>
                  </p:tgtEl>
                </p:cond>
              </p:nextCondLst>
            </p:seq>
          </p:childTnLst>
        </p:cTn>
      </p:par>
    </p:tnLst>
    <p:bldLst>
      <p:bldP spid="6146" grpId="0" animBg="1" autoUpdateAnimBg="0"/>
      <p:bldP spid="6148" grpId="0" animBg="1" autoUpdateAnimBg="0"/>
      <p:bldP spid="6149" grpId="0"/>
      <p:bldP spid="6150" grpId="0"/>
      <p:bldP spid="6151" grpId="0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1" descr="예수 완성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749800" y="473075"/>
            <a:ext cx="14882813" cy="12768263"/>
          </a:xfrm>
          <a:prstGeom prst="rect">
            <a:avLst/>
          </a:prstGeom>
          <a:noFill/>
          <a:ln>
            <a:noFill/>
          </a:ln>
          <a:effectLst>
            <a:outerShdw blurRad="596900" dist="159201" dir="17219031" algn="ctr" rotWithShape="0">
              <a:srgbClr val="FFFB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30722" name="Sound 22.mp3" descr="Sound 22.mp3">
            <a:hlinkClick r:id="" action="ppaction://media"/>
          </p:cNvPr>
          <p:cNvPicPr>
            <a:picLocks noChangeAspect="1"/>
          </p:cNvPicPr>
          <p:nvPr>
            <a:quickTimeFile r:link="rId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2888" y="5805488"/>
            <a:ext cx="16510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>
                <a:solidFill>
                  <a:srgbClr val="000000"/>
                </a:solidFill>
                <a:prstDash val="solid"/>
                <a:bevel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07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-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9" fill="hold" display="0">
                  <p:stCondLst>
                    <p:cond delay="indefinite"/>
                  </p:stCondLst>
                </p:cTn>
                <p:tgtEl>
                  <p:spTgt spid="30722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07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307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22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1" descr="pasted-imag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24376063" cy="137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2770" name="Picture 2" descr="모세 빛 호렙산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240338" y="3603625"/>
            <a:ext cx="8445500" cy="10112375"/>
          </a:xfrm>
          <a:prstGeom prst="rect">
            <a:avLst/>
          </a:prstGeom>
          <a:noFill/>
          <a:ln>
            <a:noFill/>
          </a:ln>
          <a:effectLst>
            <a:outerShdw blurRad="63500" dist="330544" dir="8072444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32771" name="Picture 3" descr="빛 1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270000" y="-852488"/>
            <a:ext cx="23661688" cy="18005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1" descr="찬양 다윗 2.psd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0137775" y="7831138"/>
            <a:ext cx="3449638" cy="547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4818" name="Picture 2" descr="시 다윗 글.psd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435225" y="4117975"/>
            <a:ext cx="4489450" cy="547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4819" name="Picture 3" descr="기도 다윗.psd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7829213" y="4117975"/>
            <a:ext cx="3838575" cy="547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4820" name="Picture 4" descr="다윗 물메돌.psd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9994900" y="968375"/>
            <a:ext cx="4392613" cy="547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110"/>
          <p:cNvSpPr/>
          <p:nvPr/>
        </p:nvSpPr>
        <p:spPr>
          <a:xfrm>
            <a:off x="7449517" y="1096630"/>
            <a:ext cx="9484968" cy="2123658"/>
          </a:xfrm>
          <a:prstGeom prst="rect">
            <a:avLst/>
          </a:prstGeom>
          <a:ln w="12700">
            <a:miter lim="400000"/>
          </a:ln>
          <a:effectLst>
            <a:outerShdw blurRad="63500" dist="187839" dir="5364516" rotWithShape="0">
              <a:srgbClr val="1D2E64">
                <a:alpha val="66184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5600">
                <a:latin typeface="RixGureumpang M"/>
                <a:ea typeface="RixGureumpang M"/>
                <a:cs typeface="RixGureumpang M"/>
                <a:sym typeface="RixGureumpang M"/>
              </a:defRPr>
            </a:lvl1pPr>
          </a:lstStyle>
          <a:p>
            <a:pPr>
              <a:defRPr sz="1800">
                <a:solidFill>
                  <a:srgbClr val="000000"/>
                </a:solidFill>
              </a:defRPr>
            </a:pPr>
            <a:r>
              <a:rPr lang="ja-JP" altLang="en-US" sz="13800" dirty="0" smtClean="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rPr>
              <a:t>もくそうしよう</a:t>
            </a:r>
            <a:endParaRPr sz="13800" dirty="0">
              <a:solidFill>
                <a:schemeClr val="tx1"/>
              </a:solidFill>
              <a:latin typeface="ＭＳ Ｐゴシック" pitchFamily="50" charset="-128"/>
              <a:ea typeface="ＭＳ Ｐゴシック" pitchFamily="50" charset="-128"/>
            </a:endParaRPr>
          </a:p>
        </p:txBody>
      </p:sp>
      <p:sp>
        <p:nvSpPr>
          <p:cNvPr id="5" name="Shape 111"/>
          <p:cNvSpPr/>
          <p:nvPr/>
        </p:nvSpPr>
        <p:spPr>
          <a:xfrm rot="21600000">
            <a:off x="2431872" y="6371466"/>
            <a:ext cx="19520256" cy="3189335"/>
          </a:xfrm>
          <a:prstGeom prst="rect">
            <a:avLst/>
          </a:prstGeom>
          <a:ln w="12700">
            <a:miter lim="400000"/>
          </a:ln>
          <a:effectLst>
            <a:outerShdw blurRad="57657" dist="114300" dir="6960000" rotWithShape="0">
              <a:srgbClr val="1D2E64">
                <a:alpha val="82096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/>
          <a:p>
            <a:pPr>
              <a:lnSpc>
                <a:spcPct val="140000"/>
              </a:lnSpc>
              <a:defRPr sz="1800">
                <a:solidFill>
                  <a:srgbClr val="000000"/>
                </a:solidFill>
              </a:defRPr>
            </a:pPr>
            <a:r>
              <a:rPr lang="ja-JP" altLang="en-US" sz="8000" dirty="0" err="1" smtClean="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  <a:cs typeface="NVmotoong M"/>
                <a:sym typeface="NVmotoong M"/>
              </a:rPr>
              <a:t>せいしょの</a:t>
            </a:r>
            <a:r>
              <a:rPr lang="ja-JP" altLang="en-US" sz="8000" dirty="0" smtClean="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  <a:cs typeface="NVmotoong M"/>
                <a:sym typeface="NVmotoong M"/>
              </a:rPr>
              <a:t>　なかの　レムナントは　ふかい</a:t>
            </a:r>
            <a:endParaRPr lang="en-US" altLang="ja-JP" sz="8000" dirty="0" smtClean="0">
              <a:solidFill>
                <a:schemeClr val="tx1"/>
              </a:solidFill>
              <a:latin typeface="ＭＳ Ｐゴシック" pitchFamily="50" charset="-128"/>
              <a:ea typeface="ＭＳ Ｐゴシック" pitchFamily="50" charset="-128"/>
              <a:cs typeface="NVmotoong M"/>
              <a:sym typeface="NVmotoong M"/>
            </a:endParaRPr>
          </a:p>
          <a:p>
            <a:pPr>
              <a:lnSpc>
                <a:spcPct val="140000"/>
              </a:lnSpc>
              <a:defRPr sz="1800">
                <a:solidFill>
                  <a:srgbClr val="000000"/>
                </a:solidFill>
              </a:defRPr>
            </a:pPr>
            <a:r>
              <a:rPr lang="ja-JP" altLang="en-US" sz="8000" dirty="0" smtClean="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  <a:cs typeface="NVmotoong M"/>
                <a:sym typeface="NVmotoong M"/>
              </a:rPr>
              <a:t>いのりの　おくぎを　あじわいました</a:t>
            </a:r>
            <a:endParaRPr sz="8000" dirty="0">
              <a:solidFill>
                <a:schemeClr val="tx1"/>
              </a:solidFill>
              <a:latin typeface="ＭＳ Ｐゴシック" pitchFamily="50" charset="-128"/>
              <a:ea typeface="ＭＳ Ｐゴシック" pitchFamily="50" charset="-128"/>
              <a:cs typeface="NVmotoong M"/>
              <a:sym typeface="NVmotoong M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03902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fill="hold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/>
          </p:cNvSpPr>
          <p:nvPr/>
        </p:nvSpPr>
        <p:spPr bwMode="auto">
          <a:xfrm>
            <a:off x="9182306" y="985723"/>
            <a:ext cx="6004849" cy="2044149"/>
          </a:xfrm>
          <a:prstGeom prst="rect">
            <a:avLst/>
          </a:prstGeom>
          <a:noFill/>
          <a:ln>
            <a:noFill/>
          </a:ln>
          <a:effectLst>
            <a:outerShdw blurRad="88900" dist="86938" dir="4432027" algn="ctr" rotWithShape="0">
              <a:srgbClr val="000000">
                <a:alpha val="82451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ja-JP" altLang="en-US" sz="12200" dirty="0" smtClean="0">
                <a:latin typeface="ＭＳ Ｐゴシック" pitchFamily="50" charset="-128"/>
                <a:ea typeface="ＭＳ Ｐゴシック" pitchFamily="50" charset="-128"/>
                <a:sym typeface="KT&amp;G 상상제목OTF B" charset="0"/>
              </a:rPr>
              <a:t>レビ</a:t>
            </a:r>
            <a:r>
              <a:rPr lang="ko-KR" sz="12200" dirty="0" smtClean="0">
                <a:latin typeface="KT&amp;G 상상제목 B" pitchFamily="2" charset="-127"/>
                <a:ea typeface="KT&amp;G 상상제목 B" pitchFamily="2" charset="-127"/>
                <a:sym typeface="KT&amp;G 상상제목OTF B" charset="0"/>
              </a:rPr>
              <a:t> </a:t>
            </a:r>
            <a:r>
              <a:rPr lang="ko-KR" altLang="ko-KR" sz="12200" dirty="0">
                <a:latin typeface="KT&amp;G 상상제목 B" pitchFamily="2" charset="-127"/>
                <a:ea typeface="KT&amp;G 상상제목 B" pitchFamily="2" charset="-127"/>
                <a:cs typeface="KT&amp;G 상상제목OTF B" charset="0"/>
                <a:sym typeface="KT&amp;G 상상제목OTF B" charset="0"/>
              </a:rPr>
              <a:t>25:8</a:t>
            </a:r>
            <a:endParaRPr lang="ko-KR" altLang="ko-KR" sz="1800" dirty="0">
              <a:solidFill>
                <a:srgbClr val="000000"/>
              </a:solidFill>
              <a:latin typeface="KT&amp;G 상상제목 B" pitchFamily="2" charset="-127"/>
              <a:ea typeface="KT&amp;G 상상제목 B" pitchFamily="2" charset="-127"/>
              <a:cs typeface="KT&amp;G 상상제목OTF B" charset="0"/>
              <a:sym typeface="KT&amp;G 상상제목OTF B" charset="0"/>
            </a:endParaRPr>
          </a:p>
        </p:txBody>
      </p:sp>
      <p:sp>
        <p:nvSpPr>
          <p:cNvPr id="7170" name="Rectangle 2"/>
          <p:cNvSpPr>
            <a:spLocks/>
          </p:cNvSpPr>
          <p:nvPr/>
        </p:nvSpPr>
        <p:spPr bwMode="auto">
          <a:xfrm>
            <a:off x="1481138" y="4964352"/>
            <a:ext cx="21420137" cy="5909310"/>
          </a:xfrm>
          <a:prstGeom prst="rect">
            <a:avLst/>
          </a:prstGeom>
          <a:noFill/>
          <a:ln>
            <a:noFill/>
          </a:ln>
          <a:effectLst>
            <a:outerShdw blurRad="88900" dist="86938" dir="4432027" algn="ctr" rotWithShape="0">
              <a:srgbClr val="000000">
                <a:alpha val="82451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>
            <a:spAutoFit/>
          </a:bodyPr>
          <a:lstStyle/>
          <a:p>
            <a:r>
              <a:rPr lang="ja-JP" altLang="ja-JP" sz="9600" dirty="0" smtClean="0">
                <a:latin typeface="ＭＳ Ｐゴシック" pitchFamily="50" charset="-128"/>
                <a:ea typeface="ＭＳ Ｐゴシック" pitchFamily="50" charset="-128"/>
              </a:rPr>
              <a:t>あなたは</a:t>
            </a:r>
            <a:r>
              <a:rPr lang="ja-JP" altLang="ja-JP" sz="9600" dirty="0" smtClean="0">
                <a:latin typeface="ＭＳ Ｐゴシック" pitchFamily="50" charset="-128"/>
                <a:ea typeface="ＭＳ Ｐゴシック" pitchFamily="50" charset="-128"/>
              </a:rPr>
              <a:t>、</a:t>
            </a:r>
            <a:r>
              <a:rPr lang="ja-JP" altLang="en-US" sz="9600" dirty="0" err="1" smtClean="0">
                <a:latin typeface="ＭＳ Ｐゴシック" pitchFamily="50" charset="-128"/>
                <a:ea typeface="ＭＳ Ｐゴシック" pitchFamily="50" charset="-128"/>
              </a:rPr>
              <a:t>あん</a:t>
            </a:r>
            <a:r>
              <a:rPr lang="ja-JP" altLang="en-US" sz="9600" dirty="0" smtClean="0">
                <a:latin typeface="ＭＳ Ｐゴシック" pitchFamily="50" charset="-128"/>
                <a:ea typeface="ＭＳ Ｐゴシック" pitchFamily="50" charset="-128"/>
              </a:rPr>
              <a:t>そく</a:t>
            </a:r>
            <a:r>
              <a:rPr lang="ja-JP" altLang="ja-JP" sz="9600" dirty="0" smtClean="0">
                <a:latin typeface="ＭＳ Ｐゴシック" pitchFamily="50" charset="-128"/>
                <a:ea typeface="ＭＳ Ｐゴシック" pitchFamily="50" charset="-128"/>
              </a:rPr>
              <a:t>の</a:t>
            </a:r>
            <a:r>
              <a:rPr lang="ja-JP" altLang="en-US" sz="9600" dirty="0" smtClean="0">
                <a:latin typeface="ＭＳ Ｐゴシック" pitchFamily="50" charset="-128"/>
                <a:ea typeface="ＭＳ Ｐゴシック" pitchFamily="50" charset="-128"/>
              </a:rPr>
              <a:t>　とし</a:t>
            </a:r>
            <a:r>
              <a:rPr lang="ja-JP" altLang="ja-JP" sz="9600" dirty="0" smtClean="0">
                <a:latin typeface="ＭＳ Ｐゴシック" pitchFamily="50" charset="-128"/>
                <a:ea typeface="ＭＳ Ｐゴシック" pitchFamily="50" charset="-128"/>
              </a:rPr>
              <a:t>を</a:t>
            </a:r>
            <a:r>
              <a:rPr lang="ja-JP" altLang="en-US" sz="9600" dirty="0" smtClean="0">
                <a:latin typeface="ＭＳ Ｐゴシック" pitchFamily="50" charset="-128"/>
                <a:ea typeface="ＭＳ Ｐゴシック" pitchFamily="50" charset="-128"/>
              </a:rPr>
              <a:t>　なな</a:t>
            </a:r>
            <a:r>
              <a:rPr lang="ja-JP" altLang="ja-JP" sz="9600" dirty="0" smtClean="0">
                <a:latin typeface="ＭＳ Ｐゴシック" pitchFamily="50" charset="-128"/>
                <a:ea typeface="ＭＳ Ｐゴシック" pitchFamily="50" charset="-128"/>
              </a:rPr>
              <a:t>たび、</a:t>
            </a:r>
            <a:endParaRPr lang="en-US" altLang="ja-JP" sz="9600" dirty="0" smtClean="0">
              <a:latin typeface="ＭＳ Ｐゴシック" pitchFamily="50" charset="-128"/>
              <a:ea typeface="ＭＳ Ｐゴシック" pitchFamily="50" charset="-128"/>
            </a:endParaRPr>
          </a:p>
          <a:p>
            <a:r>
              <a:rPr lang="ja-JP" altLang="ja-JP" sz="9600" dirty="0" smtClean="0">
                <a:latin typeface="ＭＳ Ｐゴシック" pitchFamily="50" charset="-128"/>
                <a:ea typeface="ＭＳ Ｐゴシック" pitchFamily="50" charset="-128"/>
              </a:rPr>
              <a:t>つまり、</a:t>
            </a:r>
            <a:r>
              <a:rPr lang="ja-JP" altLang="en-US" sz="9600" dirty="0" smtClean="0">
                <a:latin typeface="ＭＳ Ｐゴシック" pitchFamily="50" charset="-128"/>
                <a:ea typeface="ＭＳ Ｐゴシック" pitchFamily="50" charset="-128"/>
              </a:rPr>
              <a:t>ななねん</a:t>
            </a:r>
            <a:r>
              <a:rPr lang="ja-JP" altLang="ja-JP" sz="9600" dirty="0" smtClean="0">
                <a:latin typeface="ＭＳ Ｐゴシック" pitchFamily="50" charset="-128"/>
                <a:ea typeface="ＭＳ Ｐゴシック" pitchFamily="50" charset="-128"/>
              </a:rPr>
              <a:t>の</a:t>
            </a:r>
            <a:r>
              <a:rPr lang="ja-JP" altLang="en-US" sz="9600" dirty="0" smtClean="0">
                <a:latin typeface="ＭＳ Ｐゴシック" pitchFamily="50" charset="-128"/>
                <a:ea typeface="ＭＳ Ｐゴシック" pitchFamily="50" charset="-128"/>
              </a:rPr>
              <a:t>　ななばい</a:t>
            </a:r>
            <a:r>
              <a:rPr lang="ja-JP" altLang="ja-JP" sz="9600" dirty="0" smtClean="0">
                <a:latin typeface="ＭＳ Ｐゴシック" pitchFamily="50" charset="-128"/>
                <a:ea typeface="ＭＳ Ｐゴシック" pitchFamily="50" charset="-128"/>
              </a:rPr>
              <a:t>を</a:t>
            </a:r>
            <a:r>
              <a:rPr lang="ja-JP" altLang="en-US" sz="9600" dirty="0" smtClean="0">
                <a:latin typeface="ＭＳ Ｐゴシック" pitchFamily="50" charset="-128"/>
                <a:ea typeface="ＭＳ Ｐゴシック" pitchFamily="50" charset="-128"/>
              </a:rPr>
              <a:t>　</a:t>
            </a:r>
            <a:endParaRPr lang="en-US" altLang="ja-JP" sz="9600" dirty="0" smtClean="0">
              <a:latin typeface="ＭＳ Ｐゴシック" pitchFamily="50" charset="-128"/>
              <a:ea typeface="ＭＳ Ｐゴシック" pitchFamily="50" charset="-128"/>
            </a:endParaRPr>
          </a:p>
          <a:p>
            <a:r>
              <a:rPr lang="ja-JP" altLang="en-US" sz="9600" dirty="0" smtClean="0">
                <a:latin typeface="ＭＳ Ｐゴシック" pitchFamily="50" charset="-128"/>
                <a:ea typeface="ＭＳ Ｐゴシック" pitchFamily="50" charset="-128"/>
              </a:rPr>
              <a:t>かぞ</a:t>
            </a:r>
            <a:r>
              <a:rPr lang="ja-JP" altLang="ja-JP" sz="9600" dirty="0" smtClean="0">
                <a:latin typeface="ＭＳ Ｐゴシック" pitchFamily="50" charset="-128"/>
                <a:ea typeface="ＭＳ Ｐゴシック" pitchFamily="50" charset="-128"/>
              </a:rPr>
              <a:t>える。</a:t>
            </a:r>
            <a:r>
              <a:rPr lang="ja-JP" altLang="en-US" sz="9600" dirty="0" err="1" smtClean="0">
                <a:latin typeface="ＭＳ Ｐゴシック" pitchFamily="50" charset="-128"/>
                <a:ea typeface="ＭＳ Ｐゴシック" pitchFamily="50" charset="-128"/>
              </a:rPr>
              <a:t>あん</a:t>
            </a:r>
            <a:r>
              <a:rPr lang="ja-JP" altLang="en-US" sz="9600" dirty="0" smtClean="0">
                <a:latin typeface="ＭＳ Ｐゴシック" pitchFamily="50" charset="-128"/>
                <a:ea typeface="ＭＳ Ｐゴシック" pitchFamily="50" charset="-128"/>
              </a:rPr>
              <a:t>そく</a:t>
            </a:r>
            <a:r>
              <a:rPr lang="ja-JP" altLang="ja-JP" sz="9600" dirty="0" smtClean="0">
                <a:latin typeface="ＭＳ Ｐゴシック" pitchFamily="50" charset="-128"/>
                <a:ea typeface="ＭＳ Ｐゴシック" pitchFamily="50" charset="-128"/>
              </a:rPr>
              <a:t>の</a:t>
            </a:r>
            <a:r>
              <a:rPr lang="ja-JP" altLang="en-US" sz="9600" dirty="0" smtClean="0">
                <a:latin typeface="ＭＳ Ｐゴシック" pitchFamily="50" charset="-128"/>
                <a:ea typeface="ＭＳ Ｐゴシック" pitchFamily="50" charset="-128"/>
              </a:rPr>
              <a:t>　とし</a:t>
            </a:r>
            <a:r>
              <a:rPr lang="ja-JP" altLang="ja-JP" sz="9600" dirty="0" smtClean="0">
                <a:latin typeface="ＭＳ Ｐゴシック" pitchFamily="50" charset="-128"/>
                <a:ea typeface="ＭＳ Ｐゴシック" pitchFamily="50" charset="-128"/>
              </a:rPr>
              <a:t>の</a:t>
            </a:r>
            <a:r>
              <a:rPr lang="ja-JP" altLang="en-US" sz="9600" dirty="0" smtClean="0">
                <a:latin typeface="ＭＳ Ｐゴシック" pitchFamily="50" charset="-128"/>
                <a:ea typeface="ＭＳ Ｐゴシック" pitchFamily="50" charset="-128"/>
              </a:rPr>
              <a:t>　</a:t>
            </a:r>
            <a:r>
              <a:rPr lang="ja-JP" altLang="en-US" sz="9600" dirty="0" err="1" smtClean="0">
                <a:latin typeface="ＭＳ Ｐゴシック" pitchFamily="50" charset="-128"/>
                <a:ea typeface="ＭＳ Ｐゴシック" pitchFamily="50" charset="-128"/>
              </a:rPr>
              <a:t>なな</a:t>
            </a:r>
            <a:r>
              <a:rPr lang="ja-JP" altLang="ja-JP" sz="9600" dirty="0" err="1" smtClean="0">
                <a:latin typeface="ＭＳ Ｐゴシック" pitchFamily="50" charset="-128"/>
                <a:ea typeface="ＭＳ Ｐゴシック" pitchFamily="50" charset="-128"/>
              </a:rPr>
              <a:t>たびは</a:t>
            </a:r>
            <a:endParaRPr lang="en-US" altLang="ja-JP" sz="9600" dirty="0" smtClean="0">
              <a:latin typeface="ＭＳ Ｐゴシック" pitchFamily="50" charset="-128"/>
              <a:ea typeface="ＭＳ Ｐゴシック" pitchFamily="50" charset="-128"/>
            </a:endParaRPr>
          </a:p>
          <a:p>
            <a:r>
              <a:rPr lang="ja-JP" altLang="en-US" sz="9600" dirty="0" err="1" smtClean="0">
                <a:latin typeface="ＭＳ Ｐゴシック" pitchFamily="50" charset="-128"/>
                <a:ea typeface="ＭＳ Ｐゴシック" pitchFamily="50" charset="-128"/>
              </a:rPr>
              <a:t>よんじゅう</a:t>
            </a:r>
            <a:r>
              <a:rPr lang="ja-JP" altLang="en-US" sz="9600" dirty="0" smtClean="0">
                <a:latin typeface="ＭＳ Ｐゴシック" pitchFamily="50" charset="-128"/>
                <a:ea typeface="ＭＳ Ｐゴシック" pitchFamily="50" charset="-128"/>
              </a:rPr>
              <a:t>きゅう</a:t>
            </a:r>
            <a:r>
              <a:rPr lang="ja-JP" altLang="en-US" sz="9600" dirty="0" err="1" smtClean="0">
                <a:latin typeface="ＭＳ Ｐゴシック" pitchFamily="50" charset="-128"/>
                <a:ea typeface="ＭＳ Ｐゴシック" pitchFamily="50" charset="-128"/>
              </a:rPr>
              <a:t>ねん</a:t>
            </a:r>
            <a:r>
              <a:rPr lang="ja-JP" altLang="ja-JP" sz="9600" dirty="0" err="1" smtClean="0">
                <a:latin typeface="ＭＳ Ｐゴシック" pitchFamily="50" charset="-128"/>
                <a:ea typeface="ＭＳ Ｐゴシック" pitchFamily="50" charset="-128"/>
              </a:rPr>
              <a:t>で</a:t>
            </a:r>
            <a:r>
              <a:rPr lang="ja-JP" altLang="ja-JP" sz="9600" dirty="0" smtClean="0">
                <a:latin typeface="ＭＳ Ｐゴシック" pitchFamily="50" charset="-128"/>
                <a:ea typeface="ＭＳ Ｐゴシック" pitchFamily="50" charset="-128"/>
              </a:rPr>
              <a:t>ある。</a:t>
            </a:r>
            <a:endParaRPr lang="ja-JP" altLang="ja-JP" sz="9600" dirty="0">
              <a:latin typeface="ＭＳ Ｐゴシック" pitchFamily="50" charset="-128"/>
              <a:ea typeface="ＭＳ Ｐゴシック" pitchFamily="50" charset="-12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1" descr="이집트.png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0" y="-1"/>
            <a:ext cx="24384000" cy="13720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194" name="Picture 2" descr="개구리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77800" y="9083675"/>
            <a:ext cx="24028400" cy="4660900"/>
          </a:xfrm>
          <a:prstGeom prst="rect">
            <a:avLst/>
          </a:prstGeom>
          <a:noFill/>
          <a:ln>
            <a:noFill/>
          </a:ln>
          <a:effectLst>
            <a:outerShdw blurRad="63500" dist="100901" dir="54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8195" name="Picture 3" descr="이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6821488"/>
            <a:ext cx="14403388" cy="6940550"/>
          </a:xfrm>
          <a:prstGeom prst="rect">
            <a:avLst/>
          </a:prstGeom>
          <a:noFill/>
          <a:ln>
            <a:noFill/>
          </a:ln>
          <a:effectLst>
            <a:outerShdw blurRad="63500" dist="100901" dir="54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8196" name="Picture 4" descr="파리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1298575"/>
            <a:ext cx="24384000" cy="7065963"/>
          </a:xfrm>
          <a:prstGeom prst="rect">
            <a:avLst/>
          </a:prstGeom>
          <a:noFill/>
          <a:ln>
            <a:noFill/>
          </a:ln>
          <a:effectLst>
            <a:outerShdw blurRad="63500" dist="100901" dir="54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8197" name="Picture 5" descr="우박 화염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676400" y="0"/>
            <a:ext cx="22752050" cy="7416800"/>
          </a:xfrm>
          <a:prstGeom prst="rect">
            <a:avLst/>
          </a:prstGeom>
          <a:noFill/>
          <a:ln>
            <a:noFill/>
          </a:ln>
          <a:effectLst>
            <a:outerShdw blurRad="63500" dist="100901" dir="54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8198" name="Picture 6" descr="독종.p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5319375" y="4518025"/>
            <a:ext cx="8305800" cy="9194800"/>
          </a:xfrm>
          <a:prstGeom prst="rect">
            <a:avLst/>
          </a:prstGeom>
          <a:noFill/>
          <a:ln>
            <a:noFill/>
          </a:ln>
          <a:effectLst>
            <a:outerShdw blurRad="63500" dist="100901" dir="54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8199" name="Picture 7" descr="악질.png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6606838" y="9490075"/>
            <a:ext cx="7702550" cy="3846513"/>
          </a:xfrm>
          <a:prstGeom prst="rect">
            <a:avLst/>
          </a:prstGeom>
          <a:noFill/>
          <a:ln>
            <a:noFill/>
          </a:ln>
          <a:effectLst>
            <a:outerShdw blurRad="63500" dist="100901" dir="54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8200" name="10재앙.mp3" descr="10재앙.mp3">
            <a:hlinkClick r:id="" action="ppaction://media"/>
          </p:cNvPr>
          <p:cNvPicPr>
            <a:picLocks noChangeAspect="1"/>
          </p:cNvPicPr>
          <p:nvPr>
            <a:quickTimeFile r:link="rId1"/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314074" y="1025352"/>
            <a:ext cx="16510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>
                <a:solidFill>
                  <a:srgbClr val="000000"/>
                </a:solidFill>
                <a:prstDash val="solid"/>
                <a:bevel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201" name="Rectangle 9"/>
          <p:cNvSpPr>
            <a:spLocks/>
          </p:cNvSpPr>
          <p:nvPr/>
        </p:nvSpPr>
        <p:spPr bwMode="auto">
          <a:xfrm>
            <a:off x="0" y="0"/>
            <a:ext cx="24384000" cy="13716000"/>
          </a:xfrm>
          <a:prstGeom prst="rect">
            <a:avLst/>
          </a:prstGeom>
          <a:gradFill rotWithShape="0">
            <a:gsLst>
              <a:gs pos="0">
                <a:srgbClr val="000000"/>
              </a:gs>
              <a:gs pos="71027">
                <a:srgbClr val="000000">
                  <a:alpha val="28973"/>
                </a:srgbClr>
              </a:gs>
              <a:gs pos="100000">
                <a:srgbClr val="000000">
                  <a:alpha val="0"/>
                </a:srgbClr>
              </a:gs>
            </a:gsLst>
            <a:path path="rect">
              <a:fillToRect l="37720" t="-19635" r="62280" b="119635"/>
            </a:path>
          </a:gradFill>
          <a:ln>
            <a:noFill/>
          </a:ln>
          <a:effectLst>
            <a:outerShdw blurRad="101600" algn="ctr" rotWithShape="0">
              <a:srgbClr val="000000">
                <a:alpha val="79999"/>
              </a:srgbClr>
            </a:outerShdw>
          </a:effectLst>
          <a:extLs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endParaRPr lang="ko-KR" altLang="ko-KR" sz="3200">
              <a:effectLst>
                <a:outerShdw blurRad="38100" dist="38100" dir="2700000" algn="tl">
                  <a:srgbClr val="53585F"/>
                </a:outerShdw>
              </a:effectLst>
            </a:endParaRPr>
          </a:p>
        </p:txBody>
      </p:sp>
      <p:pic>
        <p:nvPicPr>
          <p:cNvPr id="8202" name="BIG EXPLOD .mp3" descr="BIG EXPLOD .mp3">
            <a:hlinkClick r:id="" action="ppaction://media"/>
          </p:cNvPr>
          <p:cNvPicPr>
            <a:picLocks noChangeAspect="1"/>
          </p:cNvPicPr>
          <p:nvPr>
            <a:quickTimeFile r:link="rId2"/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614188" y="2560638"/>
            <a:ext cx="16510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>
                <a:solidFill>
                  <a:srgbClr val="000000"/>
                </a:solidFill>
                <a:prstDash val="solid"/>
                <a:bevel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20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2" presetID="2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22" presetID="2" presetClass="entr" presetSubtype="2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5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5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32" presetID="2" presetClass="entr" presetSubtype="3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5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5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" fill="hold"/>
                                        <p:tgtEl>
                                          <p:spTgt spid="820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8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8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42" fill="hold" display="0">
                  <p:stCondLst>
                    <p:cond delay="indefinite"/>
                  </p:stCondLst>
                </p:cTn>
                <p:tgtEl>
                  <p:spTgt spid="8200"/>
                </p:tgtEl>
              </p:cMediaNode>
            </p:vide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82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 nodeType="clickPar">
                      <p:stCondLst>
                        <p:cond delay="0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7" dur="1" fill="hold"/>
                                        <p:tgtEl>
                                          <p:spTgt spid="820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00"/>
                  </p:tgtEl>
                </p:cond>
              </p:nextCondLst>
            </p:seq>
            <p:video>
              <p:cMediaNode vol="80000" showWhenStopped="0">
                <p:cTn id="48" fill="hold" display="0">
                  <p:stCondLst>
                    <p:cond delay="indefinite"/>
                  </p:stCondLst>
                </p:cTn>
                <p:tgtEl>
                  <p:spTgt spid="8202"/>
                </p:tgtEl>
              </p:cMediaNode>
            </p:vide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82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 nodeType="clickPar">
                      <p:stCondLst>
                        <p:cond delay="0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3" dur="1" fill="hold"/>
                                        <p:tgtEl>
                                          <p:spTgt spid="820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02"/>
                  </p:tgtEl>
                </p:cond>
              </p:nextCondLst>
            </p:seq>
          </p:childTnLst>
        </p:cTn>
      </p:par>
    </p:tnLst>
    <p:bldLst>
      <p:bldP spid="820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1" descr="이집트.pn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0" y="-1"/>
            <a:ext cx="24384000" cy="13720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242" name="Picture 2" descr="모세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203825" y="6481763"/>
            <a:ext cx="5432425" cy="7231062"/>
          </a:xfrm>
          <a:prstGeom prst="rect">
            <a:avLst/>
          </a:prstGeom>
          <a:noFill/>
          <a:ln>
            <a:noFill/>
          </a:ln>
          <a:effectLst>
            <a:outerShdw blurRad="63500" dist="330544" dir="8072444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10243" name="Picture 3" descr="바로왕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7084675" y="5021263"/>
            <a:ext cx="7329488" cy="8734425"/>
          </a:xfrm>
          <a:prstGeom prst="rect">
            <a:avLst/>
          </a:prstGeom>
          <a:noFill/>
          <a:ln>
            <a:noFill/>
          </a:ln>
          <a:effectLst>
            <a:outerShdw blurRad="63500" dist="330544" dir="8072444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Picture 1" descr="홍해 출애굽.png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-1201488" y="-26988"/>
            <a:ext cx="25585488" cy="13714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267" name="홍해 가르는 소리.mp3" descr="홍해 가르는 소리.mp3">
            <a:hlinkClick r:id="" action="ppaction://media"/>
          </p:cNvPr>
          <p:cNvPicPr>
            <a:picLocks noChangeAspect="1"/>
          </p:cNvPicPr>
          <p:nvPr>
            <a:quickTimeFile r:link="rId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201488" y="-1566936"/>
            <a:ext cx="1649413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>
                <a:solidFill>
                  <a:srgbClr val="000000"/>
                </a:solidFill>
                <a:prstDash val="solid"/>
                <a:bevel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2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12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12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12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12" fill="hold" display="0">
                  <p:stCondLst>
                    <p:cond delay="indefinite"/>
                  </p:stCondLst>
                </p:cTn>
                <p:tgtEl>
                  <p:spTgt spid="11267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12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 nodeType="clickPar">
                      <p:stCondLst>
                        <p:cond delay="0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112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6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1" descr="pasted-image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24376063" cy="137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314" name="Picture 2" descr="모세 빛 호렙산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240338" y="3603625"/>
            <a:ext cx="8445500" cy="10112375"/>
          </a:xfrm>
          <a:prstGeom prst="rect">
            <a:avLst/>
          </a:prstGeom>
          <a:noFill/>
          <a:ln>
            <a:noFill/>
          </a:ln>
          <a:effectLst>
            <a:outerShdw blurRad="63500" dist="330544" dir="8072444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13315" name="Picture 3" descr="빛 1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270000" y="-852488"/>
            <a:ext cx="23661688" cy="18005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316" name="MALE SCREAM2.mp3" descr="MALE SCREAM2.mp3">
            <a:hlinkClick r:id="" action="ppaction://media"/>
          </p:cNvPr>
          <p:cNvPicPr>
            <a:picLocks noChangeAspect="1"/>
          </p:cNvPicPr>
          <p:nvPr>
            <a:quickTimeFile r:link="rId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498600" y="4443413"/>
            <a:ext cx="1649413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>
                <a:solidFill>
                  <a:srgbClr val="000000"/>
                </a:solidFill>
                <a:prstDash val="solid"/>
                <a:bevel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133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16" fill="hold" display="0">
                  <p:stCondLst>
                    <p:cond delay="indefinite"/>
                  </p:stCondLst>
                </p:cTn>
                <p:tgtEl>
                  <p:spTgt spid="13316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33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 nodeType="clickPar">
                      <p:stCondLst>
                        <p:cond delay="0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133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1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1" descr="모세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8215313" y="2508250"/>
            <a:ext cx="7951787" cy="10821988"/>
          </a:xfrm>
          <a:prstGeom prst="rect">
            <a:avLst/>
          </a:prstGeom>
          <a:noFill/>
          <a:ln>
            <a:noFill/>
          </a:ln>
          <a:effectLst>
            <a:outerShdw blurRad="63500" dist="330544" dir="8072444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1" descr="골리앗과 싸우는 다윗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-20638" y="-989013"/>
            <a:ext cx="24425276" cy="15694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410" name="채찍(Echo)1.mp3" descr="채찍(Echo)1.mp3">
            <a:hlinkClick r:id="" action="ppaction://media"/>
          </p:cNvPr>
          <p:cNvPicPr>
            <a:picLocks noChangeAspect="1"/>
          </p:cNvPicPr>
          <p:nvPr>
            <a:quickTimeFile r:link="rId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522413" y="1441450"/>
            <a:ext cx="1649413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>
                <a:solidFill>
                  <a:srgbClr val="000000"/>
                </a:solidFill>
                <a:prstDash val="solid"/>
                <a:bevel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4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174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74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11" fill="hold" display="0">
                  <p:stCondLst>
                    <p:cond delay="indefinite"/>
                  </p:stCondLst>
                </p:cTn>
                <p:tgtEl>
                  <p:spTgt spid="17410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74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0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74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41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Gradient">
  <a:themeElements>
    <a:clrScheme name="">
      <a:dk1>
        <a:srgbClr val="53585F"/>
      </a:dk1>
      <a:lt1>
        <a:srgbClr val="FFFFFF"/>
      </a:lt1>
      <a:dk2>
        <a:srgbClr val="FF0000"/>
      </a:dk2>
      <a:lt2>
        <a:srgbClr val="DCDEE0"/>
      </a:lt2>
      <a:accent1>
        <a:srgbClr val="0065C1"/>
      </a:accent1>
      <a:accent2>
        <a:srgbClr val="189B1A"/>
      </a:accent2>
      <a:accent3>
        <a:srgbClr val="FFAAAA"/>
      </a:accent3>
      <a:accent4>
        <a:srgbClr val="DADADA"/>
      </a:accent4>
      <a:accent5>
        <a:srgbClr val="AAB8DD"/>
      </a:accent5>
      <a:accent6>
        <a:srgbClr val="158C16"/>
      </a:accent6>
      <a:hlink>
        <a:srgbClr val="0000FF"/>
      </a:hlink>
      <a:folHlink>
        <a:srgbClr val="FF00FF"/>
      </a:folHlink>
    </a:clrScheme>
    <a:fontScheme name="Gradient">
      <a:majorFont>
        <a:latin typeface="맑은 고딕"/>
        <a:ea typeface="맑은 고딕"/>
        <a:cs typeface=""/>
      </a:majorFont>
      <a:minorFont>
        <a:latin typeface="맑은 고딕"/>
        <a:ea typeface="맑은 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066C1"/>
            </a:gs>
            <a:gs pos="100000">
              <a:srgbClr val="094593"/>
            </a:gs>
          </a:gsLst>
          <a:lin ang="5400000"/>
        </a:gradFill>
        <a:ln w="25400" cap="flat" cmpd="sng" algn="ctr">
          <a:solidFill>
            <a:srgbClr val="FFFFFF"/>
          </a:solidFill>
          <a:prstDash val="solid"/>
          <a:miter lim="0"/>
          <a:headEnd type="none" w="med" len="med"/>
          <a:tailEnd type="none" w="med" len="med"/>
        </a:ln>
        <a:effectLst>
          <a:outerShdw blurRad="101600" algn="ctr" rotWithShape="0">
            <a:srgbClr val="000000">
              <a:alpha val="79999"/>
            </a:srgbClr>
          </a:outerShdw>
        </a:effectLst>
      </a:spPr>
      <a:bodyPr vert="horz" wrap="square" lIns="71437" tIns="71437" rIns="71437" bIns="71437" numCol="1" anchor="ctr" anchorCtr="0" compatLnSpc="1">
        <a:prstTxWarp prst="textNoShape">
          <a:avLst/>
        </a:prstTxWarp>
        <a:spAutoFit/>
      </a:bodyPr>
      <a:lstStyle>
        <a:defPPr marL="0" marR="0" indent="0" algn="ctr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altLang="ko-KR" sz="5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Apple SD 산돌고딕 Neo 옅은체" charset="0"/>
            <a:ea typeface="Apple SD 산돌고딕 Neo 옅은체" charset="0"/>
            <a:cs typeface="Apple SD 산돌고딕 Neo 옅은체" charset="0"/>
            <a:sym typeface="Apple SD 산돌고딕 Neo 옅은체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066C1"/>
            </a:gs>
            <a:gs pos="100000">
              <a:srgbClr val="094593"/>
            </a:gs>
          </a:gsLst>
          <a:lin ang="5400000"/>
        </a:gradFill>
        <a:ln w="25400" cap="flat" cmpd="sng" algn="ctr">
          <a:solidFill>
            <a:srgbClr val="FFFFFF"/>
          </a:solidFill>
          <a:prstDash val="solid"/>
          <a:miter lim="0"/>
          <a:headEnd type="none" w="med" len="med"/>
          <a:tailEnd type="none" w="med" len="med"/>
        </a:ln>
        <a:effectLst>
          <a:outerShdw blurRad="101600" algn="ctr" rotWithShape="0">
            <a:srgbClr val="000000">
              <a:alpha val="79999"/>
            </a:srgbClr>
          </a:outerShdw>
        </a:effectLst>
      </a:spPr>
      <a:bodyPr vert="horz" wrap="square" lIns="71437" tIns="71437" rIns="71437" bIns="71437" numCol="1" anchor="ctr" anchorCtr="0" compatLnSpc="1">
        <a:prstTxWarp prst="textNoShape">
          <a:avLst/>
        </a:prstTxWarp>
        <a:spAutoFit/>
      </a:bodyPr>
      <a:lstStyle>
        <a:defPPr marL="0" marR="0" indent="0" algn="ctr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altLang="ko-KR" sz="5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Apple SD 산돌고딕 Neo 옅은체" charset="0"/>
            <a:ea typeface="Apple SD 산돌고딕 Neo 옅은체" charset="0"/>
            <a:cs typeface="Apple SD 산돌고딕 Neo 옅은체" charset="0"/>
            <a:sym typeface="Apple SD 산돌고딕 Neo 옅은체" charset="0"/>
          </a:defRPr>
        </a:defPPr>
      </a:lstStyle>
    </a:lnDef>
  </a:objectDefaults>
  <a:extraClrSchemeLst/>
</a:theme>
</file>

<file path=ppt/theme/theme2.xml><?xml version="1.0" encoding="utf-8"?>
<a:theme xmlns:a="http://schemas.openxmlformats.org/drawingml/2006/main" name="Gradient - 제목 - 중앙">
  <a:themeElements>
    <a:clrScheme name="">
      <a:dk1>
        <a:srgbClr val="53585F"/>
      </a:dk1>
      <a:lt1>
        <a:srgbClr val="FFFFFF"/>
      </a:lt1>
      <a:dk2>
        <a:srgbClr val="FF0000"/>
      </a:dk2>
      <a:lt2>
        <a:srgbClr val="DCDEE0"/>
      </a:lt2>
      <a:accent1>
        <a:srgbClr val="0065C1"/>
      </a:accent1>
      <a:accent2>
        <a:srgbClr val="189B1A"/>
      </a:accent2>
      <a:accent3>
        <a:srgbClr val="FFAAAA"/>
      </a:accent3>
      <a:accent4>
        <a:srgbClr val="DADADA"/>
      </a:accent4>
      <a:accent5>
        <a:srgbClr val="AAB8DD"/>
      </a:accent5>
      <a:accent6>
        <a:srgbClr val="158C16"/>
      </a:accent6>
      <a:hlink>
        <a:srgbClr val="0000FF"/>
      </a:hlink>
      <a:folHlink>
        <a:srgbClr val="FF00FF"/>
      </a:folHlink>
    </a:clrScheme>
    <a:fontScheme name="Gradient - 제목 - 중앙">
      <a:majorFont>
        <a:latin typeface="맑은 고딕"/>
        <a:ea typeface="맑은 고딕"/>
        <a:cs typeface=""/>
      </a:majorFont>
      <a:minorFont>
        <a:latin typeface="맑은 고딕"/>
        <a:ea typeface="맑은 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066C1"/>
            </a:gs>
            <a:gs pos="100000">
              <a:srgbClr val="094593"/>
            </a:gs>
          </a:gsLst>
          <a:lin ang="5400000"/>
        </a:gradFill>
        <a:ln w="25400" cap="flat" cmpd="sng" algn="ctr">
          <a:solidFill>
            <a:srgbClr val="FFFFFF"/>
          </a:solidFill>
          <a:prstDash val="solid"/>
          <a:miter lim="0"/>
          <a:headEnd type="none" w="med" len="med"/>
          <a:tailEnd type="none" w="med" len="med"/>
        </a:ln>
        <a:effectLst>
          <a:outerShdw blurRad="101600" algn="ctr" rotWithShape="0">
            <a:srgbClr val="000000">
              <a:alpha val="79999"/>
            </a:srgbClr>
          </a:outerShdw>
        </a:effectLst>
      </a:spPr>
      <a:bodyPr vert="horz" wrap="square" lIns="71437" tIns="71437" rIns="71437" bIns="71437" numCol="1" anchor="ctr" anchorCtr="0" compatLnSpc="1">
        <a:prstTxWarp prst="textNoShape">
          <a:avLst/>
        </a:prstTxWarp>
        <a:spAutoFit/>
      </a:bodyPr>
      <a:lstStyle>
        <a:defPPr marL="0" marR="0" indent="0" algn="ctr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altLang="ko-KR" sz="5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Apple SD 산돌고딕 Neo 옅은체" charset="0"/>
            <a:ea typeface="Apple SD 산돌고딕 Neo 옅은체" charset="0"/>
            <a:cs typeface="Apple SD 산돌고딕 Neo 옅은체" charset="0"/>
            <a:sym typeface="Apple SD 산돌고딕 Neo 옅은체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066C1"/>
            </a:gs>
            <a:gs pos="100000">
              <a:srgbClr val="094593"/>
            </a:gs>
          </a:gsLst>
          <a:lin ang="5400000"/>
        </a:gradFill>
        <a:ln w="25400" cap="flat" cmpd="sng" algn="ctr">
          <a:solidFill>
            <a:srgbClr val="FFFFFF"/>
          </a:solidFill>
          <a:prstDash val="solid"/>
          <a:miter lim="0"/>
          <a:headEnd type="none" w="med" len="med"/>
          <a:tailEnd type="none" w="med" len="med"/>
        </a:ln>
        <a:effectLst>
          <a:outerShdw blurRad="101600" algn="ctr" rotWithShape="0">
            <a:srgbClr val="000000">
              <a:alpha val="79999"/>
            </a:srgbClr>
          </a:outerShdw>
        </a:effectLst>
      </a:spPr>
      <a:bodyPr vert="horz" wrap="square" lIns="71437" tIns="71437" rIns="71437" bIns="71437" numCol="1" anchor="ctr" anchorCtr="0" compatLnSpc="1">
        <a:prstTxWarp prst="textNoShape">
          <a:avLst/>
        </a:prstTxWarp>
        <a:spAutoFit/>
      </a:bodyPr>
      <a:lstStyle>
        <a:defPPr marL="0" marR="0" indent="0" algn="ctr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altLang="ko-KR" sz="5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Apple SD 산돌고딕 Neo 옅은체" charset="0"/>
            <a:ea typeface="Apple SD 산돌고딕 Neo 옅은체" charset="0"/>
            <a:cs typeface="Apple SD 산돌고딕 Neo 옅은체" charset="0"/>
            <a:sym typeface="Apple SD 산돌고딕 Neo 옅은체" charset="0"/>
          </a:defRPr>
        </a:defPPr>
      </a:lstStyle>
    </a:lnDef>
  </a:objectDefaults>
  <a:extraClrSchemeLst/>
</a:theme>
</file>

<file path=ppt/theme/theme3.xml><?xml version="1.0" encoding="utf-8"?>
<a:theme xmlns:a="http://schemas.openxmlformats.org/drawingml/2006/main" name="Gradient - 빈 페이지">
  <a:themeElements>
    <a:clrScheme name="">
      <a:dk1>
        <a:srgbClr val="53585F"/>
      </a:dk1>
      <a:lt1>
        <a:srgbClr val="FFFFFF"/>
      </a:lt1>
      <a:dk2>
        <a:srgbClr val="FF0000"/>
      </a:dk2>
      <a:lt2>
        <a:srgbClr val="DCDEE0"/>
      </a:lt2>
      <a:accent1>
        <a:srgbClr val="0065C1"/>
      </a:accent1>
      <a:accent2>
        <a:srgbClr val="189B1A"/>
      </a:accent2>
      <a:accent3>
        <a:srgbClr val="FFAAAA"/>
      </a:accent3>
      <a:accent4>
        <a:srgbClr val="DADADA"/>
      </a:accent4>
      <a:accent5>
        <a:srgbClr val="AAB8DD"/>
      </a:accent5>
      <a:accent6>
        <a:srgbClr val="158C16"/>
      </a:accent6>
      <a:hlink>
        <a:srgbClr val="0000FF"/>
      </a:hlink>
      <a:folHlink>
        <a:srgbClr val="FF00FF"/>
      </a:folHlink>
    </a:clrScheme>
    <a:fontScheme name="Gradient - 빈 페이지">
      <a:majorFont>
        <a:latin typeface="맑은 고딕"/>
        <a:ea typeface="맑은 고딕"/>
        <a:cs typeface=""/>
      </a:majorFont>
      <a:minorFont>
        <a:latin typeface="맑은 고딕"/>
        <a:ea typeface="맑은 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066C1"/>
            </a:gs>
            <a:gs pos="100000">
              <a:srgbClr val="094593"/>
            </a:gs>
          </a:gsLst>
          <a:lin ang="5400000"/>
        </a:gradFill>
        <a:ln w="25400" cap="flat" cmpd="sng" algn="ctr">
          <a:solidFill>
            <a:srgbClr val="FFFFFF"/>
          </a:solidFill>
          <a:prstDash val="solid"/>
          <a:miter lim="0"/>
          <a:headEnd type="none" w="med" len="med"/>
          <a:tailEnd type="none" w="med" len="med"/>
        </a:ln>
        <a:effectLst>
          <a:outerShdw blurRad="101600" algn="ctr" rotWithShape="0">
            <a:srgbClr val="000000">
              <a:alpha val="79999"/>
            </a:srgbClr>
          </a:outerShdw>
        </a:effectLst>
      </a:spPr>
      <a:bodyPr vert="horz" wrap="square" lIns="71437" tIns="71437" rIns="71437" bIns="71437" numCol="1" anchor="ctr" anchorCtr="0" compatLnSpc="1">
        <a:prstTxWarp prst="textNoShape">
          <a:avLst/>
        </a:prstTxWarp>
        <a:spAutoFit/>
      </a:bodyPr>
      <a:lstStyle>
        <a:defPPr marL="0" marR="0" indent="0" algn="ctr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altLang="ko-KR" sz="5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Apple SD 산돌고딕 Neo 옅은체" charset="0"/>
            <a:ea typeface="Apple SD 산돌고딕 Neo 옅은체" charset="0"/>
            <a:cs typeface="Apple SD 산돌고딕 Neo 옅은체" charset="0"/>
            <a:sym typeface="Apple SD 산돌고딕 Neo 옅은체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066C1"/>
            </a:gs>
            <a:gs pos="100000">
              <a:srgbClr val="094593"/>
            </a:gs>
          </a:gsLst>
          <a:lin ang="5400000"/>
        </a:gradFill>
        <a:ln w="25400" cap="flat" cmpd="sng" algn="ctr">
          <a:solidFill>
            <a:srgbClr val="FFFFFF"/>
          </a:solidFill>
          <a:prstDash val="solid"/>
          <a:miter lim="0"/>
          <a:headEnd type="none" w="med" len="med"/>
          <a:tailEnd type="none" w="med" len="med"/>
        </a:ln>
        <a:effectLst>
          <a:outerShdw blurRad="101600" algn="ctr" rotWithShape="0">
            <a:srgbClr val="000000">
              <a:alpha val="79999"/>
            </a:srgbClr>
          </a:outerShdw>
        </a:effectLst>
      </a:spPr>
      <a:bodyPr vert="horz" wrap="square" lIns="71437" tIns="71437" rIns="71437" bIns="71437" numCol="1" anchor="ctr" anchorCtr="0" compatLnSpc="1">
        <a:prstTxWarp prst="textNoShape">
          <a:avLst/>
        </a:prstTxWarp>
        <a:spAutoFit/>
      </a:bodyPr>
      <a:lstStyle>
        <a:defPPr marL="0" marR="0" indent="0" algn="ctr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altLang="ko-KR" sz="5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Apple SD 산돌고딕 Neo 옅은체" charset="0"/>
            <a:ea typeface="Apple SD 산돌고딕 Neo 옅은체" charset="0"/>
            <a:cs typeface="Apple SD 산돌고딕 Neo 옅은체" charset="0"/>
            <a:sym typeface="Apple SD 산돌고딕 Neo 옅은체" charset="0"/>
          </a:defRPr>
        </a:defPPr>
      </a:lstStyle>
    </a:lnDef>
  </a:objectDefaults>
  <a:extraClrSchemeLst/>
</a:theme>
</file>

<file path=ppt/theme/theme4.xml><?xml version="1.0" encoding="utf-8"?>
<a:theme xmlns:a="http://schemas.openxmlformats.org/drawingml/2006/main" name="1_Gradient">
  <a:themeElements>
    <a:clrScheme name="Gradient">
      <a:dk1>
        <a:srgbClr val="FF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189B1A"/>
      </a:accent2>
      <a:accent3>
        <a:srgbClr val="008C91"/>
      </a:accent3>
      <a:accent4>
        <a:srgbClr val="5747C1"/>
      </a:accent4>
      <a:accent5>
        <a:srgbClr val="971817"/>
      </a:accent5>
      <a:accent6>
        <a:srgbClr val="BC8027"/>
      </a:accent6>
      <a:hlink>
        <a:srgbClr val="0000FF"/>
      </a:hlink>
      <a:folHlink>
        <a:srgbClr val="FF00FF"/>
      </a:folHlink>
    </a:clrScheme>
    <a:fontScheme name="Gradient">
      <a:majorFont>
        <a:latin typeface="Apple SD 산돌고딕 Neo 옅은체"/>
        <a:ea typeface="Apple SD 산돌고딕 Neo 옅은체"/>
        <a:cs typeface="Apple SD 산돌고딕 Neo 옅은체"/>
      </a:majorFont>
      <a:minorFont>
        <a:latin typeface="Apple SD 산돌고딕 Neo 옅은체"/>
        <a:ea typeface="Apple SD 산돌고딕 Neo 옅은체"/>
        <a:cs typeface="Apple SD 산돌고딕 Neo 옅은체"/>
      </a:minorFont>
    </a:fontScheme>
    <a:fmtScheme name="Gradie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01600" dir="18900000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101600" dir="18900000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101600" dir="18900000" rotWithShape="0">
              <a:srgbClr val="000000">
                <a:alpha val="8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 flip="none" rotWithShape="1">
          <a:gsLst>
            <a:gs pos="0">
              <a:srgbClr val="0066C1"/>
            </a:gs>
            <a:gs pos="100000">
              <a:srgbClr val="094593"/>
            </a:gs>
          </a:gsLst>
          <a:lin ang="5400000" scaled="0"/>
        </a:gradFill>
        <a:ln w="12700" cap="flat">
          <a:noFill/>
          <a:miter lim="400000"/>
        </a:ln>
        <a:effectLst>
          <a:outerShdw blurRad="101600" dir="18900000" rotWithShape="0">
            <a:srgbClr val="000000">
              <a:alpha val="80000"/>
            </a:srgbClr>
          </a:outerShdw>
        </a:effectLst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25400" dist="23998" dir="2700000" rotWithShape="0">
                <a:srgbClr val="000000">
                  <a:alpha val="31034"/>
                </a:srgbClr>
              </a:outerShdw>
            </a:effectLst>
            <a:uFillTx/>
            <a:latin typeface="+mn-lt"/>
            <a:ea typeface="+mn-ea"/>
            <a:cs typeface="+mn-cs"/>
            <a:sym typeface="Apple SD 산돌고딕 Neo 옅은체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Apple SD 산돌고딕 Neo 옅은체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5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189B1A"/>
      </a:accent2>
      <a:accent3>
        <a:srgbClr val="FFFFFF"/>
      </a:accent3>
      <a:accent4>
        <a:srgbClr val="000000"/>
      </a:accent4>
      <a:accent5>
        <a:srgbClr val="AAB8DD"/>
      </a:accent5>
      <a:accent6>
        <a:srgbClr val="158C16"/>
      </a:accent6>
      <a:hlink>
        <a:srgbClr val="0000FF"/>
      </a:hlink>
      <a:folHlink>
        <a:srgbClr val="FF00FF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161</Words>
  <Application>Microsoft Office PowerPoint</Application>
  <PresentationFormat>ユーザー設定</PresentationFormat>
  <Paragraphs>39</Paragraphs>
  <Slides>23</Slides>
  <Notes>16</Notes>
  <HiddenSlides>0</HiddenSlides>
  <MMClips>17</MMClips>
  <ScaleCrop>false</ScaleCrop>
  <HeadingPairs>
    <vt:vector size="6" baseType="variant">
      <vt:variant>
        <vt:lpstr>使用されているフォント</vt:lpstr>
      </vt:variant>
      <vt:variant>
        <vt:i4>13</vt:i4>
      </vt:variant>
      <vt:variant>
        <vt:lpstr>テーマ</vt:lpstr>
      </vt:variant>
      <vt:variant>
        <vt:i4>4</vt:i4>
      </vt:variant>
      <vt:variant>
        <vt:lpstr>スライド タイトル</vt:lpstr>
      </vt:variant>
      <vt:variant>
        <vt:i4>23</vt:i4>
      </vt:variant>
    </vt:vector>
  </HeadingPairs>
  <TitlesOfParts>
    <vt:vector size="40" baseType="lpstr">
      <vt:lpstr>Arial</vt:lpstr>
      <vt:lpstr>ＭＳ Ｐゴシック</vt:lpstr>
      <vt:lpstr>맑은 고딕</vt:lpstr>
      <vt:lpstr>KT&amp;G 상상제목 B</vt:lpstr>
      <vt:lpstr>Apple SD 산돌고딕 Neo 옅은체</vt:lpstr>
      <vt:lpstr>HY울릉도B</vt:lpstr>
      <vt:lpstr>NVmotoong B</vt:lpstr>
      <vt:lpstr>KT&amp;G 상상제목OTF B</vt:lpstr>
      <vt:lpstr>KT&amp;G SangSangTitleOTF</vt:lpstr>
      <vt:lpstr>RixGureumpang M</vt:lpstr>
      <vt:lpstr>NVmotoong M</vt:lpstr>
      <vt:lpstr>Avenir Roman</vt:lpstr>
      <vt:lpstr>굴림</vt:lpstr>
      <vt:lpstr>Gradient</vt:lpstr>
      <vt:lpstr>Gradient - 제목 - 중앙</vt:lpstr>
      <vt:lpstr>Gradient - 빈 페이지</vt:lpstr>
      <vt:lpstr>1_Gradient</vt:lpstr>
      <vt:lpstr>レムナントが　しるべき　レビき</vt:lpstr>
      <vt:lpstr>スライド 2</vt:lpstr>
      <vt:lpstr>スライド 3</vt:lpstr>
      <vt:lpstr>スライド 4</vt:lpstr>
      <vt:lpstr>スライド 5</vt:lpstr>
      <vt:lpstr>スライド 6</vt:lpstr>
      <vt:lpstr>スライド 7</vt:lpstr>
      <vt:lpstr>スライド 8</vt:lpstr>
      <vt:lpstr>スライド 9</vt:lpstr>
      <vt:lpstr>スライド 10</vt:lpstr>
      <vt:lpstr>スライド 11</vt:lpstr>
      <vt:lpstr>スライド 12</vt:lpstr>
      <vt:lpstr>スライド 13</vt:lpstr>
      <vt:lpstr>スライド 14</vt:lpstr>
      <vt:lpstr>スライド 15</vt:lpstr>
      <vt:lpstr>スライド 16</vt:lpstr>
      <vt:lpstr>スライド 17</vt:lpstr>
      <vt:lpstr>スライド 18</vt:lpstr>
      <vt:lpstr>スライド 19</vt:lpstr>
      <vt:lpstr>スライド 20</vt:lpstr>
      <vt:lpstr>スライド 21</vt:lpstr>
      <vt:lpstr>スライド 22</vt:lpstr>
      <vt:lpstr>スライド 23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렘넌트가 알아야 할 레위기</dc:title>
  <dc:creator>KT_iMac</dc:creator>
  <cp:lastModifiedBy>chikako</cp:lastModifiedBy>
  <cp:revision>11</cp:revision>
  <dcterms:modified xsi:type="dcterms:W3CDTF">2014-07-19T00:08:33Z</dcterms:modified>
</cp:coreProperties>
</file>