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81" r:id="rId10"/>
    <p:sldId id="28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24384000" cy="13716000"/>
  <p:notesSz cx="6858000" cy="9144000"/>
  <p:embeddedFontLst>
    <p:embeddedFont>
      <p:font typeface="KT&amp;G 상상제목 B" panose="020B0604020202020204" charset="-127"/>
      <p:regular r:id="rId27"/>
    </p:embeddedFont>
  </p:embeddedFontLst>
  <p:defaultTextStyle>
    <a:lvl1pPr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482" autoAdjust="0"/>
  </p:normalViewPr>
  <p:slideViewPr>
    <p:cSldViewPr showGuides="1">
      <p:cViewPr varScale="1">
        <p:scale>
          <a:sx n="34" d="100"/>
          <a:sy n="34" d="100"/>
        </p:scale>
        <p:origin x="240" y="28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07577016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なぜイスラエルは捕虜になったのだろうか</a:t>
            </a:r>
            <a:r>
              <a:rPr lang="en-US" altLang="ja-JP" sz="2200" dirty="0" smtClean="0"/>
              <a:t>?</a:t>
            </a:r>
          </a:p>
          <a:p>
            <a:pPr lvl="0">
              <a:defRPr sz="1800"/>
            </a:pPr>
            <a:r>
              <a:rPr lang="ja-JP" altLang="en-US" sz="2200" dirty="0" smtClean="0"/>
              <a:t>城壁は破壊されて</a:t>
            </a:r>
          </a:p>
          <a:p>
            <a:pPr lvl="0">
              <a:defRPr sz="1800"/>
            </a:pPr>
            <a:r>
              <a:rPr lang="ja-JP" altLang="en-US" sz="2200" dirty="0" smtClean="0"/>
              <a:t>神殿も破壊されて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17278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らは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城壁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じょうへき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工事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こうじ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妨害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ぼうがい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しました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ネヘミヤ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4:7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ネヘミヤは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兵士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へいし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武装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ぶそう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させて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城壁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じょうへき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工事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こうじ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進(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めま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ネヘミヤ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4:15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23)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54790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信仰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しんこう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改革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かいかく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しました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国(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再建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さいけん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しました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ネヘミヤ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5:1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19)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異邦人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いほうじん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雑婚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ざっこん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禁止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きん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しました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ネヘミヤ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13:1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31)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2904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伝道者のルールを持とう</a:t>
            </a:r>
          </a:p>
          <a:p>
            <a:pPr lvl="0">
              <a:defRPr sz="1800"/>
            </a:pPr>
            <a:r>
              <a:rPr lang="ja-JP" altLang="en-US" sz="2200" dirty="0" smtClean="0"/>
              <a:t>祈りのルール</a:t>
            </a:r>
          </a:p>
          <a:p>
            <a:pPr lvl="0">
              <a:defRPr sz="1800"/>
            </a:pPr>
            <a:r>
              <a:rPr lang="ja-JP" altLang="en-US" sz="2200" dirty="0" smtClean="0"/>
              <a:t>霊的集中力</a:t>
            </a:r>
          </a:p>
          <a:p>
            <a:pPr lvl="0">
              <a:defRPr sz="1800"/>
            </a:pPr>
            <a:r>
              <a:rPr lang="ja-JP" altLang="en-US" sz="2200" dirty="0" smtClean="0"/>
              <a:t>伝道</a:t>
            </a:r>
          </a:p>
          <a:p>
            <a:pPr lvl="0">
              <a:defRPr sz="1800"/>
            </a:pPr>
            <a:r>
              <a:rPr lang="ja-JP" altLang="en-US" sz="2200" dirty="0" smtClean="0"/>
              <a:t>趣味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運動</a:t>
            </a:r>
          </a:p>
          <a:p>
            <a:pPr lvl="0">
              <a:defRPr sz="1800"/>
            </a:pPr>
            <a:r>
              <a:rPr lang="ja-JP" altLang="en-US" sz="2200" dirty="0" smtClean="0"/>
              <a:t>人材システム</a:t>
            </a:r>
            <a:endParaRPr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09736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2200" dirty="0" smtClean="0"/>
              <a:t>1)</a:t>
            </a:r>
            <a:r>
              <a:rPr lang="ja-JP" altLang="en-US" sz="2200" dirty="0" smtClean="0"/>
              <a:t>違ったこと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声</a:t>
            </a:r>
            <a:r>
              <a:rPr lang="en-US" altLang="ja-JP" sz="2200" dirty="0" smtClean="0"/>
              <a:t>)</a:t>
            </a:r>
          </a:p>
          <a:p>
            <a:pPr lvl="0">
              <a:defRPr sz="1800"/>
            </a:pPr>
            <a:r>
              <a:rPr lang="en-US" altLang="ja-JP" sz="2200" dirty="0" smtClean="0"/>
              <a:t>(1)</a:t>
            </a:r>
            <a:r>
              <a:rPr lang="ja-JP" altLang="en-US" sz="2200" dirty="0" smtClean="0"/>
              <a:t>できごと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事件</a:t>
            </a:r>
            <a:r>
              <a:rPr lang="en-US" altLang="ja-JP" sz="2200" dirty="0" smtClean="0"/>
              <a:t>)-</a:t>
            </a:r>
            <a:r>
              <a:rPr lang="ja-JP" altLang="en-US" sz="2200" dirty="0" smtClean="0"/>
              <a:t>今日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福音</a:t>
            </a:r>
            <a:r>
              <a:rPr lang="en-US" altLang="ja-JP" sz="2200" dirty="0" smtClean="0"/>
              <a:t>)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071236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2200" dirty="0" smtClean="0"/>
              <a:t>(2)</a:t>
            </a:r>
            <a:r>
              <a:rPr lang="ja-JP" altLang="en-US" sz="2200" dirty="0" smtClean="0"/>
              <a:t>教会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呼ばれた者の集い</a:t>
            </a:r>
          </a:p>
          <a:p>
            <a:pPr lvl="0">
              <a:defRPr sz="1800"/>
            </a:pPr>
            <a:r>
              <a:rPr lang="en-US" altLang="ja-JP" sz="2200" dirty="0" smtClean="0"/>
              <a:t>(3)</a:t>
            </a:r>
            <a:r>
              <a:rPr lang="ja-JP" altLang="en-US" sz="2200" dirty="0" smtClean="0"/>
              <a:t>人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ピリピ</a:t>
            </a:r>
            <a:r>
              <a:rPr lang="en-US" altLang="ja-JP" sz="2200" dirty="0" smtClean="0"/>
              <a:t>1:6</a:t>
            </a:r>
          </a:p>
          <a:p>
            <a:pPr lvl="0">
              <a:defRPr sz="1800"/>
            </a:pPr>
            <a:r>
              <a:rPr lang="en-US" altLang="ja-JP" sz="2200" dirty="0" smtClean="0"/>
              <a:t>(4)</a:t>
            </a:r>
            <a:r>
              <a:rPr lang="ja-JP" altLang="en-US" sz="2200" dirty="0" smtClean="0"/>
              <a:t>ことば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ヤコブ</a:t>
            </a:r>
            <a:r>
              <a:rPr lang="en-US" altLang="ja-JP" sz="2200" dirty="0" smtClean="0"/>
              <a:t>3:1-10</a:t>
            </a:r>
          </a:p>
          <a:p>
            <a:pPr lvl="0">
              <a:defRPr sz="1800"/>
            </a:pPr>
            <a:r>
              <a:rPr lang="en-US" altLang="ja-JP" sz="2200" dirty="0" smtClean="0"/>
              <a:t>(5)</a:t>
            </a:r>
            <a:r>
              <a:rPr lang="ja-JP" altLang="en-US" sz="2200" dirty="0" smtClean="0"/>
              <a:t>伝道、宣教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使徒</a:t>
            </a:r>
            <a:r>
              <a:rPr lang="en-US" altLang="ja-JP" sz="2200" dirty="0" smtClean="0"/>
              <a:t>13:48,</a:t>
            </a:r>
            <a:r>
              <a:rPr lang="ja-JP" altLang="en-US" sz="2200" dirty="0" smtClean="0"/>
              <a:t>ヨハネ</a:t>
            </a:r>
            <a:r>
              <a:rPr lang="en-US" altLang="ja-JP" sz="2200" dirty="0" smtClean="0"/>
              <a:t>3:16,</a:t>
            </a:r>
            <a:r>
              <a:rPr lang="ja-JP" altLang="en-US" sz="2200" dirty="0" smtClean="0"/>
              <a:t>ヨハネ</a:t>
            </a:r>
            <a:r>
              <a:rPr lang="en-US" altLang="ja-JP" sz="2200" dirty="0" smtClean="0"/>
              <a:t>1:12,</a:t>
            </a:r>
            <a:r>
              <a:rPr lang="ja-JP" altLang="en-US" sz="2200" dirty="0" smtClean="0"/>
              <a:t>使徒</a:t>
            </a:r>
            <a:r>
              <a:rPr lang="en-US" altLang="ja-JP" sz="2200" dirty="0" smtClean="0"/>
              <a:t>1:1-8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06456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伝道者のルールを持とう</a:t>
            </a:r>
          </a:p>
          <a:p>
            <a:pPr lvl="0">
              <a:defRPr sz="1800"/>
            </a:pPr>
            <a:r>
              <a:rPr lang="ja-JP" altLang="en-US" sz="2200" dirty="0" smtClean="0"/>
              <a:t>祈りのルール</a:t>
            </a:r>
          </a:p>
          <a:p>
            <a:pPr lvl="0">
              <a:defRPr sz="1800"/>
            </a:pPr>
            <a:r>
              <a:rPr lang="ja-JP" altLang="en-US" sz="2200" dirty="0" smtClean="0"/>
              <a:t>霊的集中力</a:t>
            </a:r>
          </a:p>
          <a:p>
            <a:pPr lvl="0">
              <a:defRPr sz="1800"/>
            </a:pPr>
            <a:r>
              <a:rPr lang="ja-JP" altLang="en-US" sz="2200" dirty="0" smtClean="0"/>
              <a:t>伝道</a:t>
            </a:r>
          </a:p>
          <a:p>
            <a:pPr lvl="0">
              <a:defRPr sz="1800"/>
            </a:pPr>
            <a:r>
              <a:rPr lang="ja-JP" altLang="en-US" sz="2200" dirty="0" smtClean="0"/>
              <a:t>趣味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運動</a:t>
            </a:r>
          </a:p>
          <a:p>
            <a:pPr lvl="0">
              <a:defRPr sz="1800"/>
            </a:pPr>
            <a:r>
              <a:rPr lang="ja-JP" altLang="en-US" sz="2200" dirty="0" smtClean="0"/>
              <a:t>人材システム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628263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altLang="ja-JP" sz="18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18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ユダ</a:t>
            </a:r>
            <a:r>
              <a:rPr lang="en-US" altLang="ja-JP" sz="18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部族</a:t>
            </a:r>
            <a:r>
              <a:rPr lang="en-US" altLang="ja-JP" sz="18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18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ぶぞく</a:t>
            </a:r>
            <a:r>
              <a:rPr lang="en-US" altLang="ja-JP" sz="18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18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、</a:t>
            </a:r>
            <a:r>
              <a:rPr lang="ja-JP" altLang="ja-JP" sz="18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ハカルヤの</a:t>
            </a:r>
            <a:r>
              <a:rPr lang="en-US" altLang="ja-JP" sz="18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子(</a:t>
            </a:r>
            <a:r>
              <a:rPr lang="ja-JP" altLang="en-US" sz="18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</a:t>
            </a:r>
            <a:r>
              <a:rPr lang="en-US" altLang="ja-JP" sz="18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18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でした</a:t>
            </a:r>
          </a:p>
          <a:p>
            <a:pPr lvl="0">
              <a:defRPr sz="1800"/>
            </a:pPr>
            <a:r>
              <a:rPr sz="2200" dirty="0" smtClean="0"/>
              <a:t>. 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703170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ペルシヤのアルタシャスタ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献(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酌官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しゃくかん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ネヘミヤ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1:11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2:1)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536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エルサレムの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事情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じじょう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った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ネヘミヤは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願(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ねが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め、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城壁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じょうへき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再建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さいけん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許可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きょか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受(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けま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ネヘミヤ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2:1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8)</a:t>
            </a:r>
            <a:r>
              <a:rPr sz="2200" dirty="0" smtClean="0"/>
              <a:t> 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246908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ユダ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地域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ちいき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異邦人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いほうじん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妨害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ぼうがい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がありました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ネヘミヤ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2:9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10)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83382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サヌバラテとトビヤは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城壁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じょうへき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再建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さいけん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嘲弄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ちょうろう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しました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ネヘミヤ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4:1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6)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4732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897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09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1219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828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2438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30480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3657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4267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4876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5486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7892746" y="5708648"/>
            <a:ext cx="8598507" cy="229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sz="700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ネヘミヤき</a:t>
            </a:r>
            <a:endParaRPr sz="70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예수 그리스도 - 하나님 만나는 길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-11571288"/>
            <a:ext cx="9866313" cy="22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6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여자 렘넌트 겁에 질림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4673" y="1323978"/>
            <a:ext cx="6237911" cy="11068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남자 렘넌트 겁에 질림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31863" y="1374506"/>
            <a:ext cx="6557464" cy="10966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교회 싸움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1801" y="0"/>
            <a:ext cx="2046039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전도자의 삶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4894" y="403691"/>
            <a:ext cx="12834212" cy="12908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910268" y="5869749"/>
            <a:ext cx="22563464" cy="197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ネヘミヤの　みぶんは　ちがいました</a:t>
            </a:r>
            <a:endParaRPr sz="10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1" name="자막0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926531" y="3260257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느헤미야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11716" y="1697986"/>
            <a:ext cx="5160568" cy="1032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악한 왕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1878" y="1437060"/>
            <a:ext cx="12960244" cy="12442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성전재건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563"/>
            <a:ext cx="24384000" cy="1232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3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910268" y="3101205"/>
            <a:ext cx="22563464" cy="7513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0" defTabSz="58420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2000" dirty="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サヌバラテと　トビヤの　じゃまが　ありましたが　じょう</a:t>
            </a:r>
            <a:r>
              <a:rPr lang="ja-JP" altLang="en-US" sz="12000" dirty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へ</a:t>
            </a:r>
            <a:r>
              <a:rPr lang="ja-JP" altLang="en-US" sz="12000" dirty="0" err="1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きさ</a:t>
            </a:r>
            <a:r>
              <a:rPr lang="ja-JP" altLang="en-US" sz="12000" dirty="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いけんに　せいこうしました</a:t>
            </a:r>
            <a:r>
              <a:rPr sz="12000" dirty="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 </a:t>
            </a:r>
            <a:endParaRPr sz="12000" dirty="0">
              <a:solidFill>
                <a:schemeClr val="tx1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</p:txBody>
      </p:sp>
      <p:pic>
        <p:nvPicPr>
          <p:cNvPr id="96" name="자막0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7772400" y="-186805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audio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이스라엘 백성들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2254250"/>
            <a:ext cx="19445287" cy="1206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재앙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1775" y="1307829"/>
            <a:ext cx="20760450" cy="11100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1" descr="성전재건2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563"/>
            <a:ext cx="24384000" cy="1232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교회 싸움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1801" y="0"/>
            <a:ext cx="2046039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23696" y="-4159359"/>
            <a:ext cx="24407696" cy="243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 rot="5400000">
            <a:off x="1426289" y="-1444577"/>
            <a:ext cx="7696114" cy="10596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76200" dist="21057" dir="2903983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41" name="Shape 41"/>
          <p:cNvSpPr/>
          <p:nvPr/>
        </p:nvSpPr>
        <p:spPr>
          <a:xfrm rot="19419329">
            <a:off x="2701874" y="1601383"/>
            <a:ext cx="6250109" cy="2195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13600">
                <a:solidFill>
                  <a:srgbClr val="424242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36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ネヘミヤ</a:t>
            </a:r>
            <a:endParaRPr sz="13600" dirty="0">
              <a:solidFill>
                <a:srgbClr val="42424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2" name="Shape 42"/>
          <p:cNvSpPr/>
          <p:nvPr/>
        </p:nvSpPr>
        <p:spPr>
          <a:xfrm rot="19511413">
            <a:off x="148113" y="3154627"/>
            <a:ext cx="3149901" cy="394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584200">
              <a:defRPr sz="1800">
                <a:solidFill>
                  <a:srgbClr val="000000"/>
                </a:solidFill>
              </a:defRPr>
            </a:pPr>
            <a:r>
              <a:rPr sz="20000" dirty="0">
                <a:solidFill>
                  <a:srgbClr val="005493"/>
                </a:solidFill>
                <a:latin typeface="KT&amp;G 상상제목 B" pitchFamily="2" charset="-127"/>
                <a:ea typeface="KT&amp;G 상상제목 B" pitchFamily="2" charset="-127"/>
                <a:cs typeface="Apple SD 산돌고딕 Neo 볼드체"/>
                <a:sym typeface="Apple SD 산돌고딕 Neo 볼드체"/>
              </a:rPr>
              <a:t>0</a:t>
            </a:r>
            <a:r>
              <a:rPr sz="25000" dirty="0">
                <a:solidFill>
                  <a:srgbClr val="005493"/>
                </a:solidFill>
                <a:latin typeface="KT&amp;G 상상제목 B" pitchFamily="2" charset="-127"/>
                <a:ea typeface="KT&amp;G 상상제목 B" pitchFamily="2" charset="-127"/>
                <a:cs typeface="Apple SD 산돌고딕 Neo 볼드체"/>
                <a:sym typeface="Apple SD 산돌고딕 Neo 볼드체"/>
              </a:rPr>
              <a:t>1</a:t>
            </a:r>
          </a:p>
        </p:txBody>
      </p:sp>
      <p:pic>
        <p:nvPicPr>
          <p:cNvPr id="43" name="2-02 그 이름의 능력 (MR)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-1524000" y="3237841"/>
            <a:ext cx="1651000" cy="83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grpId="3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5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9" fill="hold" grpId="6" nodeType="withEffect">
                                  <p:stCondLst>
                                    <p:cond delay="10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7" nodeType="withEffect">
                                  <p:stCondLst>
                                    <p:cond delay="1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8" nodeType="withEffect">
                                  <p:stCondLst>
                                    <p:cond delay="129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1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6" grpId="2" animBg="1" advAuto="0"/>
      <p:bldP spid="37" grpId="3" animBg="1" advAuto="0"/>
      <p:bldP spid="39" grpId="5" animBg="1" advAuto="0"/>
      <p:bldP spid="40" grpId="6" animBg="1" advAuto="0"/>
      <p:bldP spid="41" grpId="8" animBg="1" advAuto="0"/>
      <p:bldP spid="42" grpId="7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유대인 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0854" y="1454135"/>
            <a:ext cx="6296047" cy="11247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유대인 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67099" y="920394"/>
            <a:ext cx="4311791" cy="11875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asted-image.png"/>
          <p:cNvPicPr/>
          <p:nvPr/>
        </p:nvPicPr>
        <p:blipFill>
          <a:blip r:embed="rId3">
            <a:extLst/>
          </a:blip>
          <a:srcRect t="12620"/>
          <a:stretch>
            <a:fillRect/>
          </a:stretch>
        </p:blipFill>
        <p:spPr>
          <a:xfrm>
            <a:off x="-1" y="-16025"/>
            <a:ext cx="24384001" cy="21306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9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1966864" y="4631430"/>
            <a:ext cx="20234248" cy="445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0" defTabSz="58420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000" dirty="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ネヘミヤが　おこなった　じゅうような　はたらきが　ありました</a:t>
            </a:r>
            <a:endParaRPr sz="10000" dirty="0">
              <a:solidFill>
                <a:schemeClr val="tx1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</p:txBody>
      </p:sp>
      <p:pic>
        <p:nvPicPr>
          <p:cNvPr id="112" name="자막0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7772400" y="-186805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1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411492"/>
            <a:ext cx="24384001" cy="2438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전도자의 삶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4894" y="403691"/>
            <a:ext cx="12834212" cy="12908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6127839" y="5529207"/>
            <a:ext cx="12128319" cy="2657586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5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ネヘミヤ</a:t>
            </a:r>
            <a:r>
              <a:rPr sz="15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sz="15000" dirty="0">
                <a:solidFill>
                  <a:srgbClr val="FFFFFF"/>
                </a:solidFill>
                <a:latin typeface="KT&amp;G 상상제목 B" pitchFamily="2" charset="-127"/>
                <a:ea typeface="KT&amp;G 상상제목 B" pitchFamily="2" charset="-127"/>
              </a:rPr>
              <a:t>1:1~3</a:t>
            </a:r>
          </a:p>
        </p:txBody>
      </p:sp>
      <p:pic>
        <p:nvPicPr>
          <p:cNvPr id="46" name="열왕기하_책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5215" y="8641861"/>
            <a:ext cx="78613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1014529" y="1319466"/>
            <a:ext cx="22354942" cy="11077070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87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ハカルヤ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sz="60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ネヘミヤの　ことば。だい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60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じゅうねんの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キスレウの　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つきに、わたしが　シュシャンの　しろに　いた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とき、 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しんるいの　ひとり　ハナニ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が、ユダ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　きた　すうに</a:t>
            </a:r>
            <a:r>
              <a:rPr lang="ja-JP" altLang="en-US" sz="60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んの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ものと　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いっしょに　やってきた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。そこ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　わたしは、ほしゅうから　のこって　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のがれた　ユダヤじんと　エルサレムの　ことに　ついて、かれらに　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たずねた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。すると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、かれらは　わたしに　こたえた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。「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あの　しゅうの　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ほしゅうから　のがれて　いきのこった　のこりの　ものたち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ひじょうな　こんなんの　なかに　あり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また　そしりを　うけて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います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うえ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　エルサレムの　じょう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きは　くずされ、</a:t>
            </a:r>
            <a:endParaRPr lang="en-US" altLang="ja-JP" sz="6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そのもんは　</a:t>
            </a:r>
            <a:r>
              <a:rPr lang="ja-JP" altLang="en-US" sz="60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ひで</a:t>
            </a:r>
            <a:r>
              <a:rPr lang="ja-JP" altLang="en-US" sz="6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やきはらわれた　ままです</a:t>
            </a:r>
            <a:r>
              <a:rPr lang="ja-JP" altLang="en-US" sz="6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。」</a:t>
            </a:r>
            <a:endParaRPr sz="60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재앙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1775" y="1307829"/>
            <a:ext cx="20760450" cy="11100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의문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3022723" y="2837791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3-1-1 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8961" y="420951"/>
            <a:ext cx="1318607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충격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1524000" y="3296287"/>
            <a:ext cx="1651000" cy="838201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1399912" y="6209928"/>
            <a:ext cx="2880320" cy="1703030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pple SD 산돌고딕 Neo 옅은체"/>
              </a:rPr>
              <a:t>めつぼう</a:t>
            </a:r>
            <a:endParaRPr kumimoji="0" lang="en-US" altLang="ja-JP" sz="5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pple SD 산돌고딕 Neo 옅은체"/>
            </a:endParaRP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200" b="0" i="0" u="none" strike="noStrike" cap="none" spc="0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pple SD 산돌고딕 Neo 옅은체"/>
              </a:rPr>
              <a:t>ちょくぜん</a:t>
            </a:r>
            <a:endParaRPr kumimoji="0" lang="ja-JP" altLang="en-US" sz="5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pple SD 산돌고딕 Neo 옅은체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6092" y="-3233124"/>
            <a:ext cx="25876184" cy="17384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4151" y="2286722"/>
            <a:ext cx="9575698" cy="11629108"/>
          </a:xfrm>
          <a:prstGeom prst="rect">
            <a:avLst/>
          </a:prstGeom>
          <a:ln w="12700">
            <a:miter lim="400000"/>
          </a:ln>
          <a:effectLst>
            <a:outerShdw blurRad="71569" dist="135558" dir="12338154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예수 그리스도 - 하나님 만나는 길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66713"/>
            <a:ext cx="9866313" cy="2287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101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예수 그리스도 - 하나님 만나는 길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-6999288"/>
            <a:ext cx="9866313" cy="22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6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407</Words>
  <Application>Microsoft Office PowerPoint</Application>
  <PresentationFormat>ユーザー設定</PresentationFormat>
  <Paragraphs>53</Paragraphs>
  <Slides>24</Slides>
  <Notes>12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2" baseType="lpstr">
      <vt:lpstr>ＭＳ Ｐゴシック</vt:lpstr>
      <vt:lpstr>Apple SD 산돌고딕 Neo 볼드체</vt:lpstr>
      <vt:lpstr>KT&amp;G 상상제목 B</vt:lpstr>
      <vt:lpstr>Apple SD 산돌고딕 Neo 세미볼드체</vt:lpstr>
      <vt:lpstr>Helvetica Neue</vt:lpstr>
      <vt:lpstr>Apple SD 산돌고딕 Neo 옅은체</vt:lpstr>
      <vt:lpstr>Arial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6</cp:revision>
  <dcterms:modified xsi:type="dcterms:W3CDTF">2015-07-31T11:56:40Z</dcterms:modified>
</cp:coreProperties>
</file>