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6" r:id="rId22"/>
  </p:sldIdLst>
  <p:sldSz cx="24384000" cy="13716000"/>
  <p:notesSz cx="6858000" cy="9144000"/>
  <p:embeddedFontLst>
    <p:embeddedFont>
      <p:font typeface="KT&amp;G 상상제목 B" charset="-127"/>
      <p:regular r:id="rId24"/>
    </p:embeddedFont>
    <p:embeddedFont>
      <p:font typeface="굴림" pitchFamily="34" charset="-127"/>
      <p:regular r:id="rId25"/>
    </p:embeddedFont>
    <p:embeddedFont>
      <p:font typeface="맑은 고딕" pitchFamily="34" charset="-127"/>
      <p:regular r:id="rId26"/>
      <p:bold r:id="rId27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22" autoAdjust="0"/>
  </p:normalViewPr>
  <p:slideViewPr>
    <p:cSldViewPr showGuides="1">
      <p:cViewPr>
        <p:scale>
          <a:sx n="30" d="100"/>
          <a:sy n="30" d="100"/>
        </p:scale>
        <p:origin x="-226" y="-29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Roman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Roman" charset="0"/>
              </a:rPr>
              <a:t>Third level</a:t>
            </a:r>
          </a:p>
          <a:p>
            <a:pPr lvl="3"/>
            <a:r>
              <a:rPr lang="ko-KR" altLang="ko-KR" smtClean="0">
                <a:sym typeface="Avenir Roman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143136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目が開かなければなりません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私は行くことができません。</a:t>
            </a:r>
          </a:p>
          <a:p>
            <a:r>
              <a:rPr lang="ja-JP" altLang="en-US" dirty="0" smtClean="0"/>
              <a:t>死の危機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過越の祭</a:t>
            </a:r>
            <a:r>
              <a:rPr lang="ko-KR" altLang="ko-KR" dirty="0" smtClean="0"/>
              <a:t>(</a:t>
            </a:r>
            <a:r>
              <a:rPr lang="ja-JP" altLang="en-US" dirty="0" smtClean="0"/>
              <a:t>救い</a:t>
            </a:r>
            <a:r>
              <a:rPr lang="ko-KR" altLang="ko-KR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収穫祭</a:t>
            </a:r>
            <a:r>
              <a:rPr lang="ko-KR" altLang="ko-KR" dirty="0" smtClean="0"/>
              <a:t>(</a:t>
            </a:r>
            <a:r>
              <a:rPr lang="ja-JP" altLang="en-US" dirty="0" smtClean="0"/>
              <a:t>天国</a:t>
            </a:r>
            <a:r>
              <a:rPr lang="ko-KR" altLang="ko-KR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五旬節</a:t>
            </a:r>
            <a:r>
              <a:rPr lang="ko-KR" altLang="ko-KR" dirty="0" smtClean="0"/>
              <a:t>(</a:t>
            </a:r>
            <a:r>
              <a:rPr lang="ja-JP" altLang="en-US" dirty="0" smtClean="0"/>
              <a:t>いま</a:t>
            </a:r>
            <a:r>
              <a:rPr lang="ko-KR" altLang="ko-KR" dirty="0" smtClean="0"/>
              <a:t>)</a:t>
            </a:r>
            <a:endParaRPr lang="ko-KR" altLang="ko-K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幕屋中心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雲の柱で導き</a:t>
            </a:r>
          </a:p>
          <a:p>
            <a:r>
              <a:rPr lang="ja-JP" altLang="en-US" dirty="0" smtClean="0">
                <a:ea typeface="굴림" pitchFamily="50" charset="-127"/>
              </a:rPr>
              <a:t>みことばで導き</a:t>
            </a:r>
          </a:p>
          <a:p>
            <a:r>
              <a:rPr lang="ja-JP" altLang="en-US" dirty="0" smtClean="0">
                <a:ea typeface="굴림" pitchFamily="50" charset="-127"/>
              </a:rPr>
              <a:t>保護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目が開かなければならない。</a:t>
            </a:r>
          </a:p>
          <a:p>
            <a:r>
              <a:rPr lang="ja-JP" altLang="en-US" dirty="0" smtClean="0">
                <a:ea typeface="굴림" pitchFamily="50" charset="-127"/>
              </a:rPr>
              <a:t>事件、問題、人、教会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うらみ、不平</a:t>
            </a:r>
            <a:r>
              <a:rPr lang="en-US" altLang="ja-JP" dirty="0" smtClean="0">
                <a:ea typeface="굴림" pitchFamily="50" charset="-127"/>
              </a:rPr>
              <a:t>X</a:t>
            </a:r>
          </a:p>
          <a:p>
            <a:r>
              <a:rPr lang="ja-JP" altLang="en-US" dirty="0" smtClean="0">
                <a:ea typeface="굴림" pitchFamily="50" charset="-127"/>
              </a:rPr>
              <a:t>目が開かなければならない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何の目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ア</a:t>
            </a:r>
            <a:r>
              <a:rPr lang="en-US" altLang="ja-JP" dirty="0" smtClean="0">
                <a:ea typeface="굴림" pitchFamily="50" charset="-127"/>
              </a:rPr>
              <a:t>!</a:t>
            </a:r>
            <a:r>
              <a:rPr lang="ja-JP" altLang="en-US" dirty="0" smtClean="0">
                <a:ea typeface="굴림" pitchFamily="50" charset="-127"/>
              </a:rPr>
              <a:t>　これで神様が私をこのように、今まで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目が開かなければなりません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ア</a:t>
            </a:r>
            <a:r>
              <a:rPr lang="en-US" altLang="ja-JP" dirty="0" smtClean="0"/>
              <a:t>!</a:t>
            </a:r>
            <a:r>
              <a:rPr lang="ja-JP" altLang="en-US" dirty="0" smtClean="0"/>
              <a:t>　それで神様が私を王宮で育つようにされたんだなあ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目が開かなければなりません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私の家はなぜ</a:t>
            </a:r>
            <a:r>
              <a:rPr lang="en-US" altLang="ja-JP" dirty="0" smtClean="0"/>
              <a:t>?</a:t>
            </a:r>
            <a:r>
              <a:rPr lang="ja-JP" altLang="en-US" dirty="0" smtClean="0"/>
              <a:t>家庭問題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目が開かなければなりません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私はなぜ</a:t>
            </a:r>
            <a:r>
              <a:rPr lang="en-US" altLang="ja-JP" dirty="0" smtClean="0"/>
              <a:t>?</a:t>
            </a:r>
            <a:r>
              <a:rPr lang="ja-JP" altLang="en-US" dirty="0" smtClean="0"/>
              <a:t>個人問題、学業問題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福音の中にいれば恵みの事件</a:t>
            </a:r>
          </a:p>
          <a:p>
            <a:r>
              <a:rPr lang="ja-JP" altLang="en-US" dirty="0" smtClean="0">
                <a:ea typeface="굴림" pitchFamily="50" charset="-127"/>
              </a:rPr>
              <a:t>福音の外にあれば災い事件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福音の中にいれば恵みの事件</a:t>
            </a:r>
          </a:p>
          <a:p>
            <a:r>
              <a:rPr lang="ja-JP" altLang="en-US" dirty="0" smtClean="0">
                <a:ea typeface="굴림" pitchFamily="50" charset="-127"/>
              </a:rPr>
              <a:t>福音の外にあれば災い事件</a:t>
            </a:r>
            <a:endParaRPr lang="ko-KR" altLang="ja-JP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部族登録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使命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カナン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過越の祭</a:t>
            </a:r>
            <a:r>
              <a:rPr lang="ko-KR" altLang="ko-KR" dirty="0" smtClean="0"/>
              <a:t>(</a:t>
            </a:r>
            <a:r>
              <a:rPr lang="ja-JP" altLang="en-US" dirty="0" smtClean="0"/>
              <a:t>救い</a:t>
            </a:r>
            <a:r>
              <a:rPr lang="ko-KR" altLang="ko-KR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収穫祭</a:t>
            </a:r>
            <a:r>
              <a:rPr lang="ko-KR" altLang="ko-KR" dirty="0" smtClean="0"/>
              <a:t>(</a:t>
            </a:r>
            <a:r>
              <a:rPr lang="ja-JP" altLang="en-US" dirty="0" smtClean="0"/>
              <a:t>天国</a:t>
            </a:r>
            <a:r>
              <a:rPr lang="ko-KR" altLang="ko-KR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五旬節</a:t>
            </a:r>
            <a:r>
              <a:rPr lang="ko-KR" altLang="ko-KR" dirty="0" smtClean="0"/>
              <a:t>(</a:t>
            </a:r>
            <a:r>
              <a:rPr lang="ja-JP" altLang="en-US" dirty="0" smtClean="0"/>
              <a:t>いま</a:t>
            </a:r>
            <a:r>
              <a:rPr lang="ko-KR" altLang="ko-KR" dirty="0" smtClean="0"/>
              <a:t>)</a:t>
            </a:r>
            <a:endParaRPr lang="ko-KR" altLang="ko-K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過越の祭</a:t>
            </a:r>
            <a:r>
              <a:rPr lang="ko-KR" altLang="ko-KR" dirty="0" smtClean="0"/>
              <a:t>(</a:t>
            </a:r>
            <a:r>
              <a:rPr lang="ja-JP" altLang="en-US" dirty="0" smtClean="0"/>
              <a:t>救い</a:t>
            </a:r>
            <a:r>
              <a:rPr lang="ko-KR" altLang="ko-KR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収穫祭</a:t>
            </a:r>
            <a:r>
              <a:rPr lang="ko-KR" altLang="ko-KR" dirty="0" smtClean="0"/>
              <a:t>(</a:t>
            </a:r>
            <a:r>
              <a:rPr lang="ja-JP" altLang="en-US" dirty="0" smtClean="0"/>
              <a:t>天国</a:t>
            </a:r>
            <a:r>
              <a:rPr lang="ko-KR" altLang="ko-KR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五旬節</a:t>
            </a:r>
            <a:r>
              <a:rPr lang="ko-KR" altLang="ko-KR" dirty="0" smtClean="0"/>
              <a:t>(</a:t>
            </a:r>
            <a:r>
              <a:rPr lang="ja-JP" altLang="en-US" dirty="0" smtClean="0"/>
              <a:t>いま</a:t>
            </a:r>
            <a:r>
              <a:rPr lang="ko-KR" altLang="ko-KR" dirty="0" smtClean="0"/>
              <a:t>)</a:t>
            </a:r>
            <a:endParaRPr lang="ko-KR" altLang="ko-K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F2B37B-5CC0-49B3-B9EB-68C1B201B58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10312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1E7D4E-CD26-49C7-91AD-D9BB80235964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99168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4F2CFD-F245-4819-90BD-CEC03F66A458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82457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8448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11342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185727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2361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06135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67110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6526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507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220177-7D8A-42B5-8642-698B8FE5B51F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443277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02700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0716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4820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92213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26028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81165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78942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5157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0518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90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A575A3-59BC-4656-88EE-42CA02E4EC1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4267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839583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699288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04454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10010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74682172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88679733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67309628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41659783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403005925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3548965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1E6F5-4F96-4E76-84B2-0693B733B8B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290146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7656064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92350398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4626980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117629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376739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2992304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99504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2861792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515427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939721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D6937-15CD-4C29-9758-CCBAA03B7AA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04670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A74D05-8C9C-4CE7-9DA0-F801172809A8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92212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09966F-250D-4B05-B95D-1CF841D7259C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63838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A7ABE3-18D7-4590-99C9-E81ACBB60AD2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48779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D0A69D-EAE1-4A1E-B78F-766787456915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52373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CD2B3D5D-12C6-468E-AC44-FEA74BF29E90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fontAlgn="auto" hangingPunct="1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ern="0"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923733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0.mp3"/><Relationship Id="rId6" Type="http://schemas.microsoft.com/office/2007/relationships/media" Target="../media/media10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12" Type="http://schemas.microsoft.com/office/2007/relationships/media" Target="../media/media2.mp3"/><Relationship Id="rId2" Type="http://schemas.openxmlformats.org/officeDocument/2006/relationships/audio" Target="../media/media3.mp3"/><Relationship Id="rId1" Type="http://schemas.openxmlformats.org/officeDocument/2006/relationships/audio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Relationship Id="rId14" Type="http://schemas.microsoft.com/office/2007/relationships/media" Target="../media/media3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1.mp3"/><Relationship Id="rId5" Type="http://schemas.openxmlformats.org/officeDocument/2006/relationships/image" Target="../media/image12.png"/><Relationship Id="rId4" Type="http://schemas.microsoft.com/office/2007/relationships/media" Target="../media/media11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12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Relationship Id="rId1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4.mp3"/><Relationship Id="rId6" Type="http://schemas.openxmlformats.org/officeDocument/2006/relationships/image" Target="../media/image12.png"/><Relationship Id="rId5" Type="http://schemas.microsoft.com/office/2007/relationships/media" Target="../media/media4.mp3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5.mp3"/><Relationship Id="rId6" Type="http://schemas.openxmlformats.org/officeDocument/2006/relationships/image" Target="../media/image12.png"/><Relationship Id="rId5" Type="http://schemas.microsoft.com/office/2007/relationships/media" Target="../media/media5.mp3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6.mp3"/><Relationship Id="rId6" Type="http://schemas.openxmlformats.org/officeDocument/2006/relationships/image" Target="../media/image12.png"/><Relationship Id="rId5" Type="http://schemas.microsoft.com/office/2007/relationships/media" Target="../media/media6.mp3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7.mp3"/><Relationship Id="rId6" Type="http://schemas.openxmlformats.org/officeDocument/2006/relationships/image" Target="../media/image12.png"/><Relationship Id="rId5" Type="http://schemas.microsoft.com/office/2007/relationships/media" Target="../media/media7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8.mp3"/><Relationship Id="rId6" Type="http://schemas.openxmlformats.org/officeDocument/2006/relationships/image" Target="../media/image12.png"/><Relationship Id="rId5" Type="http://schemas.microsoft.com/office/2007/relationships/media" Target="../media/media8.mp3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9.mp3"/><Relationship Id="rId6" Type="http://schemas.openxmlformats.org/officeDocument/2006/relationships/image" Target="../media/image12.png"/><Relationship Id="rId5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>レムナントが　しるべき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  <a:sym typeface="Apple SD 산돌고딕 Neo 옅은체" charset="0"/>
              </a:rPr>
              <a:t>みんすうき</a:t>
            </a:r>
            <a:endParaRPr lang="ko-KR" sz="1800" dirty="0">
              <a:latin typeface="ＭＳ Ｐゴシック" pitchFamily="50" charset="-128"/>
              <a:ea typeface="KT&amp;G 상상제목 B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89125" y="588963"/>
            <a:ext cx="757238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16213" y="809625"/>
            <a:ext cx="757237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43300" y="649288"/>
            <a:ext cx="757238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70388" y="809625"/>
            <a:ext cx="757237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26150" y="809625"/>
            <a:ext cx="7556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7475" y="649288"/>
            <a:ext cx="757238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0325" y="809625"/>
            <a:ext cx="7556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53238" y="649288"/>
            <a:ext cx="755650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9" name="Picture 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07413" y="649288"/>
            <a:ext cx="7572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0" name="Picture 1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34500" y="809625"/>
            <a:ext cx="757238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1" name="Picture 1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1588" y="649288"/>
            <a:ext cx="7572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2" name="Picture 1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113" y="588963"/>
            <a:ext cx="757237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3" name="Picture 1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9200" y="809625"/>
            <a:ext cx="757238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4" name="Picture 1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288" y="649288"/>
            <a:ext cx="7572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5" name="Picture 1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809625"/>
            <a:ext cx="757238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6" name="Picture 1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9138" y="809625"/>
            <a:ext cx="7556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7" name="Picture 1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0463" y="649288"/>
            <a:ext cx="7572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8" name="Picture 1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3313" y="809625"/>
            <a:ext cx="7556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9" name="Picture 1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225" y="649288"/>
            <a:ext cx="755650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0" name="Picture 2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90400" y="649288"/>
            <a:ext cx="757238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1" name="Picture 2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488" y="809625"/>
            <a:ext cx="757237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2" name="Picture 2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44575" y="649288"/>
            <a:ext cx="757238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3" name="Picture 2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" y="809625"/>
            <a:ext cx="7556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4" name="Picture 2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00" y="809625"/>
            <a:ext cx="75565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5" name="Picture 2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649288"/>
            <a:ext cx="755650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6" name="Picture 2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3388" y="649288"/>
            <a:ext cx="7572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7" name="Picture 2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475" y="809625"/>
            <a:ext cx="757238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8" name="Picture 2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7563" y="649288"/>
            <a:ext cx="7572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9" name="Picture 2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0363" y="12700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0" name="Picture 3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2888" y="1574800"/>
            <a:ext cx="1052512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1" name="Picture 3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5125" y="12700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2" name="Picture 3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7650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3" name="Picture 3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1350963"/>
            <a:ext cx="1052513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4" name="Picture 3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1113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5" name="Picture 3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4575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6" name="Picture 3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3638" y="1350963"/>
            <a:ext cx="10541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7" name="Picture 3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25" y="1574800"/>
            <a:ext cx="1052513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8" name="Picture 3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97100" y="1350963"/>
            <a:ext cx="10541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9" name="Picture 3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00563" y="1350963"/>
            <a:ext cx="10541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0" name="Picture 4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3088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1" name="Picture 4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05613" y="1350963"/>
            <a:ext cx="1052512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2" name="Picture 4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3" name="Picture 4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4" name="Picture 4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1863" y="1350963"/>
            <a:ext cx="10541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5" name="Picture 4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6913" y="1350963"/>
            <a:ext cx="1052512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6" name="Picture 4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574800"/>
            <a:ext cx="10541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7" name="Picture 4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0375" y="1350963"/>
            <a:ext cx="10541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8" name="Picture 4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5188" y="2241550"/>
            <a:ext cx="13985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9" name="Picture 4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85538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0" name="Picture 5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4300" y="2351088"/>
            <a:ext cx="13985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1" name="Picture 5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43063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2" name="Picture 5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00588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3" name="Picture 5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1825" y="2351088"/>
            <a:ext cx="13985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4" name="Picture 5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8113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5" name="Picture 5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29350" y="2351088"/>
            <a:ext cx="13985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6" name="Picture 5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88463" y="2351088"/>
            <a:ext cx="1397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7" name="Picture 5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3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8" name="Picture 5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8388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9" name="Picture 5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9625" y="2351088"/>
            <a:ext cx="13985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0" name="Picture 6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7150" y="2351088"/>
            <a:ext cx="13985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1" name="Picture 6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913" y="2647950"/>
            <a:ext cx="13985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2" name="Picture 6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4675" y="2351088"/>
            <a:ext cx="13985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3" name="Picture 6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63700" y="3397250"/>
            <a:ext cx="2081213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4" name="Picture 6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38588" y="4000500"/>
            <a:ext cx="2081212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5" name="Picture 6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3475" y="3559175"/>
            <a:ext cx="2081213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6" name="Picture 6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8363" y="4000500"/>
            <a:ext cx="2081212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7" name="Picture 6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" y="4000500"/>
            <a:ext cx="2081213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8" name="Picture 6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000500"/>
            <a:ext cx="2081213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9" name="Picture 6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1638" y="3559175"/>
            <a:ext cx="2081212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0" name="Picture 7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1413" y="3559175"/>
            <a:ext cx="2081212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1" name="Picture 7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6300" y="4000500"/>
            <a:ext cx="2081213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2" name="Picture 7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1188" y="3559175"/>
            <a:ext cx="2081212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3" name="Picture 7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36750" y="5303838"/>
            <a:ext cx="2173288" cy="261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4" name="Picture 7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13238" y="5934075"/>
            <a:ext cx="2173287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5" name="Picture 7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88138" y="5473700"/>
            <a:ext cx="2174875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6" name="Picture 7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4625" y="5934075"/>
            <a:ext cx="2173288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7" name="Picture 7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34075"/>
            <a:ext cx="2173288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8" name="Picture 7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175" y="5934075"/>
            <a:ext cx="2173288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9" name="Picture 7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6688" y="5473700"/>
            <a:ext cx="2173287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0" name="Picture 80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8075" y="5473700"/>
            <a:ext cx="2174875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1" name="Picture 81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4563" y="5934075"/>
            <a:ext cx="2173287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2" name="Picture 82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11050" y="5473700"/>
            <a:ext cx="2173288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3" name="Picture 83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89863" y="6559550"/>
            <a:ext cx="3052762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4" name="Picture 84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700" y="7445375"/>
            <a:ext cx="3054350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5" name="Picture 85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138" y="7445375"/>
            <a:ext cx="3052762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6" name="Picture 86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2213" y="6799263"/>
            <a:ext cx="3052762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7" name="Picture 87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7650" y="6799263"/>
            <a:ext cx="3052763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8" name="Picture 88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4575" y="7445375"/>
            <a:ext cx="3052763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9" name="Picture 89" descr="흩어지는 이스라엘 백성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3088" y="6799263"/>
            <a:ext cx="3052762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0" name="Picture 90" descr="이스라엘 백성들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8" y="8340725"/>
            <a:ext cx="12265025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1" name="Picture 91" descr="이스라엘 백성들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2788" y="8340725"/>
            <a:ext cx="12266612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2" name="Sound 28.mp3" descr="Sound 2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89720" y="5736892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"/>
                            </p:stCondLst>
                            <p:childTnLst>
                              <p:par>
                                <p:cTn id="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60"/>
                            </p:stCondLst>
                            <p:childTnLst>
                              <p:par>
                                <p:cTn id="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"/>
                            </p:stCondLst>
                            <p:childTnLst>
                              <p:par>
                                <p:cTn id="1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20"/>
                            </p:stCondLst>
                            <p:childTnLst>
                              <p:par>
                                <p:cTn id="1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40"/>
                            </p:stCondLst>
                            <p:childTnLst>
                              <p:par>
                                <p:cTn id="1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60"/>
                            </p:stCondLst>
                            <p:childTnLst>
                              <p:par>
                                <p:cTn id="1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80"/>
                            </p:stCondLst>
                            <p:childTnLst>
                              <p:par>
                                <p:cTn id="1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20"/>
                            </p:stCondLst>
                            <p:childTnLst>
                              <p:par>
                                <p:cTn id="1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40"/>
                            </p:stCondLst>
                            <p:childTnLst>
                              <p:par>
                                <p:cTn id="1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60"/>
                            </p:stCondLst>
                            <p:childTnLst>
                              <p:par>
                                <p:cTn id="1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80"/>
                            </p:stCondLst>
                            <p:childTnLst>
                              <p:par>
                                <p:cTn id="1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20"/>
                            </p:stCondLst>
                            <p:childTnLst>
                              <p:par>
                                <p:cTn id="1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4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60"/>
                            </p:stCondLst>
                            <p:childTnLst>
                              <p:par>
                                <p:cTn id="1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80"/>
                            </p:stCondLst>
                            <p:childTnLst>
                              <p:par>
                                <p:cTn id="1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00"/>
                            </p:stCondLst>
                            <p:childTnLst>
                              <p:par>
                                <p:cTn id="1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"/>
                            </p:stCondLst>
                            <p:childTnLst>
                              <p:par>
                                <p:cTn id="1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40"/>
                            </p:stCondLst>
                            <p:childTnLst>
                              <p:par>
                                <p:cTn id="1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0" fill="hold"/>
                                        <p:tgtEl>
                                          <p:spTgt spid="20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" fill="hold"/>
                                        <p:tgtEl>
                                          <p:spTgt spid="20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60"/>
                            </p:stCondLst>
                            <p:childTnLst>
                              <p:par>
                                <p:cTn id="1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80"/>
                            </p:stCondLst>
                            <p:childTnLst>
                              <p:par>
                                <p:cTn id="2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00"/>
                            </p:stCondLst>
                            <p:childTnLst>
                              <p:par>
                                <p:cTn id="2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20"/>
                            </p:stCondLst>
                            <p:childTnLst>
                              <p:par>
                                <p:cTn id="2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0" fill="hold"/>
                                        <p:tgtEl>
                                          <p:spTgt spid="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" fill="hold"/>
                                        <p:tgtEl>
                                          <p:spTgt spid="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840"/>
                            </p:stCondLst>
                            <p:childTnLst>
                              <p:par>
                                <p:cTn id="2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60"/>
                            </p:stCondLst>
                            <p:childTnLst>
                              <p:par>
                                <p:cTn id="2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88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00"/>
                            </p:stCondLst>
                            <p:childTnLst>
                              <p:par>
                                <p:cTn id="2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92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940"/>
                            </p:stCondLst>
                            <p:childTnLst>
                              <p:par>
                                <p:cTn id="2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60"/>
                            </p:stCondLst>
                            <p:childTnLst>
                              <p:par>
                                <p:cTn id="2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20" fill="hold"/>
                                        <p:tgtEl>
                                          <p:spTgt spid="20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" fill="hold"/>
                                        <p:tgtEl>
                                          <p:spTgt spid="20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80"/>
                            </p:stCondLst>
                            <p:childTnLst>
                              <p:par>
                                <p:cTn id="2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20" fill="hold"/>
                                        <p:tgtEl>
                                          <p:spTgt spid="20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" fill="hold"/>
                                        <p:tgtEl>
                                          <p:spTgt spid="20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20" fill="hold"/>
                                        <p:tgtEl>
                                          <p:spTgt spid="20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" fill="hold"/>
                                        <p:tgtEl>
                                          <p:spTgt spid="20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20"/>
                            </p:stCondLst>
                            <p:childTnLst>
                              <p:par>
                                <p:cTn id="2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40"/>
                            </p:stCondLst>
                            <p:childTnLst>
                              <p:par>
                                <p:cTn id="2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2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060"/>
                            </p:stCondLst>
                            <p:childTnLst>
                              <p:par>
                                <p:cTn id="2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2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80"/>
                            </p:stCondLst>
                            <p:childTnLst>
                              <p:par>
                                <p:cTn id="2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2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100"/>
                            </p:stCondLst>
                            <p:childTnLst>
                              <p:par>
                                <p:cTn id="2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120"/>
                            </p:stCondLst>
                            <p:childTnLst>
                              <p:par>
                                <p:cTn id="2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2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140"/>
                            </p:stCondLst>
                            <p:childTnLst>
                              <p:par>
                                <p:cTn id="2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2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160"/>
                            </p:stCondLst>
                            <p:childTnLst>
                              <p:par>
                                <p:cTn id="2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20" fill="hold"/>
                                        <p:tgtEl>
                                          <p:spTgt spid="20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20" fill="hold"/>
                                        <p:tgtEl>
                                          <p:spTgt spid="20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180"/>
                            </p:stCondLst>
                            <p:childTnLst>
                              <p:par>
                                <p:cTn id="3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2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200"/>
                            </p:stCondLst>
                            <p:childTnLst>
                              <p:par>
                                <p:cTn id="3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20" fill="hold"/>
                                        <p:tgtEl>
                                          <p:spTgt spid="2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" fill="hold"/>
                                        <p:tgtEl>
                                          <p:spTgt spid="2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220"/>
                            </p:stCondLst>
                            <p:childTnLst>
                              <p:par>
                                <p:cTn id="3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" fill="hold"/>
                                        <p:tgtEl>
                                          <p:spTgt spid="2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" fill="hold"/>
                                        <p:tgtEl>
                                          <p:spTgt spid="2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240"/>
                            </p:stCondLst>
                            <p:childTnLst>
                              <p:par>
                                <p:cTn id="3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20" fill="hold"/>
                                        <p:tgtEl>
                                          <p:spTgt spid="20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" fill="hold"/>
                                        <p:tgtEl>
                                          <p:spTgt spid="20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260"/>
                            </p:stCondLst>
                            <p:childTnLst>
                              <p:par>
                                <p:cTn id="3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2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280"/>
                            </p:stCondLst>
                            <p:childTnLst>
                              <p:par>
                                <p:cTn id="3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2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320"/>
                            </p:stCondLst>
                            <p:childTnLst>
                              <p:par>
                                <p:cTn id="3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20" fill="hold"/>
                                        <p:tgtEl>
                                          <p:spTgt spid="20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20" fill="hold"/>
                                        <p:tgtEl>
                                          <p:spTgt spid="20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340"/>
                            </p:stCondLst>
                            <p:childTnLst>
                              <p:par>
                                <p:cTn id="3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20" fill="hold"/>
                                        <p:tgtEl>
                                          <p:spTgt spid="20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0" fill="hold"/>
                                        <p:tgtEl>
                                          <p:spTgt spid="20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360"/>
                            </p:stCondLst>
                            <p:childTnLst>
                              <p:par>
                                <p:cTn id="3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20" fill="hold"/>
                                        <p:tgtEl>
                                          <p:spTgt spid="20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" fill="hold"/>
                                        <p:tgtEl>
                                          <p:spTgt spid="20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380"/>
                            </p:stCondLst>
                            <p:childTnLst>
                              <p:par>
                                <p:cTn id="3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2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400"/>
                            </p:stCondLst>
                            <p:childTnLst>
                              <p:par>
                                <p:cTn id="3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2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420"/>
                            </p:stCondLst>
                            <p:childTnLst>
                              <p:par>
                                <p:cTn id="3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20" fill="hold"/>
                                        <p:tgtEl>
                                          <p:spTgt spid="20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0" fill="hold"/>
                                        <p:tgtEl>
                                          <p:spTgt spid="20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440"/>
                            </p:stCondLst>
                            <p:childTnLst>
                              <p:par>
                                <p:cTn id="3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2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460"/>
                            </p:stCondLst>
                            <p:childTnLst>
                              <p:par>
                                <p:cTn id="3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20" fill="hold"/>
                                        <p:tgtEl>
                                          <p:spTgt spid="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20" fill="hold"/>
                                        <p:tgtEl>
                                          <p:spTgt spid="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480"/>
                            </p:stCondLst>
                            <p:childTnLst>
                              <p:par>
                                <p:cTn id="3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20" fill="hold"/>
                                        <p:tgtEl>
                                          <p:spTgt spid="20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20" fill="hold"/>
                                        <p:tgtEl>
                                          <p:spTgt spid="20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500"/>
                            </p:stCondLst>
                            <p:childTnLst>
                              <p:par>
                                <p:cTn id="3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20" fill="hold"/>
                                        <p:tgtEl>
                                          <p:spTgt spid="20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" fill="hold"/>
                                        <p:tgtEl>
                                          <p:spTgt spid="20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520"/>
                            </p:stCondLst>
                            <p:childTnLst>
                              <p:par>
                                <p:cTn id="3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2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540"/>
                            </p:stCondLst>
                            <p:childTnLst>
                              <p:par>
                                <p:cTn id="3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2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560"/>
                            </p:stCondLst>
                            <p:childTnLst>
                              <p:par>
                                <p:cTn id="3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2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2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580"/>
                            </p:stCondLst>
                            <p:childTnLst>
                              <p:par>
                                <p:cTn id="4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20" fill="hold"/>
                                        <p:tgtEl>
                                          <p:spTgt spid="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0" fill="hold"/>
                                        <p:tgtEl>
                                          <p:spTgt spid="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600"/>
                            </p:stCondLst>
                            <p:childTnLst>
                              <p:par>
                                <p:cTn id="4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20" fill="hold"/>
                                        <p:tgtEl>
                                          <p:spTgt spid="20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20" fill="hold"/>
                                        <p:tgtEl>
                                          <p:spTgt spid="20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620"/>
                            </p:stCondLst>
                            <p:childTnLst>
                              <p:par>
                                <p:cTn id="4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640"/>
                            </p:stCondLst>
                            <p:childTnLst>
                              <p:par>
                                <p:cTn id="4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20" fill="hold"/>
                                        <p:tgtEl>
                                          <p:spTgt spid="20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20" fill="hold"/>
                                        <p:tgtEl>
                                          <p:spTgt spid="20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660"/>
                            </p:stCondLst>
                            <p:childTnLst>
                              <p:par>
                                <p:cTn id="4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20" fill="hold"/>
                                        <p:tgtEl>
                                          <p:spTgt spid="20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20" fill="hold"/>
                                        <p:tgtEl>
                                          <p:spTgt spid="20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680"/>
                            </p:stCondLst>
                            <p:childTnLst>
                              <p:par>
                                <p:cTn id="4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20" fill="hold"/>
                                        <p:tgtEl>
                                          <p:spTgt spid="20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20" fill="hold"/>
                                        <p:tgtEl>
                                          <p:spTgt spid="20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20" fill="hold"/>
                                        <p:tgtEl>
                                          <p:spTgt spid="20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20" fill="hold"/>
                                        <p:tgtEl>
                                          <p:spTgt spid="20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720"/>
                            </p:stCondLst>
                            <p:childTnLst>
                              <p:par>
                                <p:cTn id="4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20" fill="hold"/>
                                        <p:tgtEl>
                                          <p:spTgt spid="20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0" fill="hold"/>
                                        <p:tgtEl>
                                          <p:spTgt spid="20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740"/>
                            </p:stCondLst>
                            <p:childTnLst>
                              <p:par>
                                <p:cTn id="4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20" fill="hold"/>
                                        <p:tgtEl>
                                          <p:spTgt spid="20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0" fill="hold"/>
                                        <p:tgtEl>
                                          <p:spTgt spid="20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760"/>
                            </p:stCondLst>
                            <p:childTnLst>
                              <p:par>
                                <p:cTn id="4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20" fill="hold"/>
                                        <p:tgtEl>
                                          <p:spTgt spid="20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0" fill="hold"/>
                                        <p:tgtEl>
                                          <p:spTgt spid="20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780"/>
                            </p:stCondLst>
                            <p:childTnLst>
                              <p:par>
                                <p:cTn id="4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0" fill="hold"/>
                                        <p:tgtEl>
                                          <p:spTgt spid="20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0" fill="hold"/>
                                        <p:tgtEl>
                                          <p:spTgt spid="20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800"/>
                            </p:stCondLst>
                            <p:childTnLst>
                              <p:par>
                                <p:cTn id="4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20" fill="hold"/>
                                        <p:tgtEl>
                                          <p:spTgt spid="20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20" fill="hold"/>
                                        <p:tgtEl>
                                          <p:spTgt spid="20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2" fill="hold" display="0">
                  <p:stCondLst>
                    <p:cond delay="indefinite"/>
                  </p:stCondLst>
                </p:cTn>
                <p:tgtEl>
                  <p:spTgt spid="20572"/>
                </p:tgtEl>
              </p:cMediaNode>
            </p:audio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20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 nodeType="clickPar">
                      <p:stCondLst>
                        <p:cond delay="0"/>
                      </p:stCondLst>
                      <p:childTnLst>
                        <p:par>
                          <p:cTn id="4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7" dur="1" fill="hold"/>
                                        <p:tgtEl>
                                          <p:spTgt spid="20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모세 계수 이스라에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59275" y="-122238"/>
            <a:ext cx="41444863" cy="139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75E-6 0 L 0.5417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유월절 중직자 장로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3663" y="-144463"/>
            <a:ext cx="24571326" cy="161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유월절 중직자 장로 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" y="-120650"/>
            <a:ext cx="24437975" cy="175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배경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16" b="14044"/>
          <a:stretch>
            <a:fillRect/>
          </a:stretch>
        </p:blipFill>
        <p:spPr bwMode="auto">
          <a:xfrm>
            <a:off x="0" y="-63500"/>
            <a:ext cx="24382413" cy="138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2" descr="불기둥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-1204913"/>
            <a:ext cx="6854825" cy="1157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" descr="구름기둥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488" y="-3590925"/>
            <a:ext cx="20967700" cy="138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 descr="모세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400" y="3040063"/>
            <a:ext cx="9386888" cy="10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5" descr="이스라엘 백성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31938" y="11045825"/>
            <a:ext cx="2924175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6" descr="이스라엘 백성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83063" y="4476750"/>
            <a:ext cx="7513637" cy="923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9" descr="이스라엘 백성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5200" y="10774363"/>
            <a:ext cx="15748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0" descr="이스라엘 백성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0675" y="11045825"/>
            <a:ext cx="2922588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flame.mp3" descr="fla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8573" y="-106630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홍해 가르는 소리.mp3" descr="홍해 가르는 소ᄅ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-106288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신분권세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5075" y="541338"/>
            <a:ext cx="11752263" cy="1263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신분권세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8700" y="3365500"/>
            <a:ext cx="7085013" cy="761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AutoShape 2"/>
          <p:cNvSpPr>
            <a:spLocks/>
          </p:cNvSpPr>
          <p:nvPr/>
        </p:nvSpPr>
        <p:spPr bwMode="auto">
          <a:xfrm>
            <a:off x="10734675" y="201613"/>
            <a:ext cx="2913063" cy="291306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11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かみの</a:t>
            </a:r>
            <a:endParaRPr lang="en-US" altLang="ja-JP" sz="45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こども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31747" name="AutoShape 3"/>
          <p:cNvSpPr>
            <a:spLocks/>
          </p:cNvSpPr>
          <p:nvPr/>
        </p:nvSpPr>
        <p:spPr bwMode="auto">
          <a:xfrm>
            <a:off x="5665788" y="2451100"/>
            <a:ext cx="2913062" cy="29130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531B93"/>
              </a:gs>
              <a:gs pos="100000">
                <a:srgbClr val="9437FF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せかい</a:t>
            </a:r>
            <a:endParaRPr lang="en-US" altLang="ja-JP" sz="45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r>
              <a:rPr lang="ja-JP" altLang="en-US" sz="4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ふくいん</a:t>
            </a:r>
            <a:r>
              <a:rPr lang="ja-JP" altLang="en-US" sz="4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31748" name="AutoShape 4"/>
          <p:cNvSpPr>
            <a:spLocks/>
          </p:cNvSpPr>
          <p:nvPr/>
        </p:nvSpPr>
        <p:spPr bwMode="auto">
          <a:xfrm>
            <a:off x="15803563" y="2451100"/>
            <a:ext cx="2913062" cy="29130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7E79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せいれい</a:t>
            </a:r>
            <a:endParaRPr lang="en-US" altLang="ja-JP" sz="45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みちびき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31749" name="AutoShape 5"/>
          <p:cNvSpPr>
            <a:spLocks/>
          </p:cNvSpPr>
          <p:nvPr/>
        </p:nvSpPr>
        <p:spPr bwMode="auto">
          <a:xfrm>
            <a:off x="5207000" y="7034213"/>
            <a:ext cx="2913063" cy="29114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942193"/>
              </a:gs>
              <a:gs pos="100000">
                <a:srgbClr val="941751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5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てん</a:t>
            </a:r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ごく</a:t>
            </a:r>
            <a:endParaRPr lang="ko-KR" sz="4500" b="1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こくせき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31750" name="AutoShape 6"/>
          <p:cNvSpPr>
            <a:spLocks/>
          </p:cNvSpPr>
          <p:nvPr/>
        </p:nvSpPr>
        <p:spPr bwMode="auto">
          <a:xfrm>
            <a:off x="13811250" y="10456863"/>
            <a:ext cx="2911475" cy="291306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F900"/>
              </a:gs>
              <a:gs pos="100000">
                <a:srgbClr val="008F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サタン</a:t>
            </a:r>
            <a:endParaRPr lang="ko-KR" sz="4500" b="1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しばる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31751" name="AutoShape 7"/>
          <p:cNvSpPr>
            <a:spLocks/>
          </p:cNvSpPr>
          <p:nvPr/>
        </p:nvSpPr>
        <p:spPr bwMode="auto">
          <a:xfrm>
            <a:off x="7853363" y="10599738"/>
            <a:ext cx="2913062" cy="291306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/>
          <a:lstStyle/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みつかい</a:t>
            </a:r>
            <a:endParaRPr lang="ko-KR" sz="4500" b="1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  <a:p>
            <a:r>
              <a:rPr lang="ja-JP" alt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たすけ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31752" name="AutoShape 8"/>
          <p:cNvSpPr>
            <a:spLocks/>
          </p:cNvSpPr>
          <p:nvPr/>
        </p:nvSpPr>
        <p:spPr bwMode="auto">
          <a:xfrm>
            <a:off x="16262350" y="7034213"/>
            <a:ext cx="2913063" cy="29114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FC79"/>
              </a:gs>
              <a:gs pos="100000">
                <a:srgbClr val="FFFB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いのり</a:t>
            </a:r>
            <a:endParaRPr lang="en-US" altLang="ja-JP" sz="45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ＭＳ Ｐゴシック" pitchFamily="50" charset="-128"/>
              <a:ea typeface="ＭＳ Ｐゴシック" pitchFamily="50" charset="-128"/>
              <a:sym typeface="Apple SD 산돌고딕 Neo 일반체" charset="0"/>
            </a:endParaRPr>
          </a:p>
          <a:p>
            <a:r>
              <a:rPr lang="ja-JP" altLang="en-US" sz="4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일반체" charset="0"/>
              </a:rPr>
              <a:t>こたえ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31753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9175" y="-2431032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3381" y="-1962051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5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41472" y="736205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6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0832" y="1564297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7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786992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8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81808" y="11637169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9" name="Sound 01.mp3" descr="Sound 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56308" y="-683292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1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31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1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31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31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</p:cTn>
                <p:tgtEl>
                  <p:spTgt spid="3175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3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</p:cTn>
                <p:tgtEl>
                  <p:spTgt spid="31754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3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</p:cTn>
                <p:tgtEl>
                  <p:spTgt spid="3175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1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5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</p:cTn>
                <p:tgtEl>
                  <p:spTgt spid="3175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31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6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</p:cTn>
                <p:tgtEl>
                  <p:spTgt spid="31757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1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"/>
                  </p:tgtEl>
                </p:cond>
              </p:nextCondLst>
            </p:seq>
            <p:audio>
              <p:cMediaNode vol="80000" showWhenStopped="0">
                <p:cTn id="96" fill="hold" display="0">
                  <p:stCondLst>
                    <p:cond delay="indefinite"/>
                  </p:stCondLst>
                </p:cTn>
                <p:tgtEl>
                  <p:spTgt spid="31758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31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"/>
                  </p:tgtEl>
                </p:cond>
              </p:nextCondLst>
            </p:seq>
            <p:audio>
              <p:cMediaNode vol="80000" showWhenStopped="0">
                <p:cTn id="102" fill="hold" display="0">
                  <p:stCondLst>
                    <p:cond delay="indefinite"/>
                  </p:stCondLst>
                </p:cTn>
                <p:tgtEl>
                  <p:spTgt spid="31759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1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31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9"/>
                  </p:tgtEl>
                </p:cond>
              </p:nextCondLst>
            </p:seq>
          </p:childTnLst>
        </p:cTn>
      </p:par>
    </p:tnLst>
    <p:bldLst>
      <p:bldP spid="31746" grpId="0" animBg="1" autoUpdateAnimBg="0"/>
      <p:bldP spid="31747" grpId="0" animBg="1" autoUpdateAnimBg="0"/>
      <p:bldP spid="31748" grpId="0" animBg="1" autoUpdateAnimBg="0"/>
      <p:bldP spid="31749" grpId="0" animBg="1" autoUpdateAnimBg="0"/>
      <p:bldP spid="31750" grpId="0" animBg="1" autoUpdateAnimBg="0"/>
      <p:bldP spid="31751" grpId="0" animBg="1" autoUpdateAnimBg="0"/>
      <p:bldP spid="3175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요셉의 생ᄋ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375" y="0"/>
            <a:ext cx="16603663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6" y="1096630"/>
            <a:ext cx="9484968" cy="2123658"/>
          </a:xfrm>
          <a:prstGeom prst="rect">
            <a:avLst/>
          </a:prstGeom>
          <a:ln w="12700">
            <a:miter lim="400000"/>
          </a:ln>
          <a:effectLst>
            <a:outerShdw blurRad="63500" dist="187839" dir="5364516" rotWithShape="0">
              <a:srgbClr val="1D2E64">
                <a:alpha val="661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5380811"/>
            <a:ext cx="19520256" cy="5170646"/>
          </a:xfrm>
          <a:prstGeom prst="rect">
            <a:avLst/>
          </a:prstGeom>
          <a:ln w="12700">
            <a:miter lim="400000"/>
          </a:ln>
          <a:effectLst>
            <a:outerShdw blurRad="57657" dist="114300" dir="6960000" rotWithShape="0">
              <a:srgbClr val="1D2E64">
                <a:alpha val="82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ぶぞくとうろくを　した　りゆう　と　</a:t>
            </a:r>
            <a:endParaRPr lang="en-US" altLang="ja-JP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すぎこしの　まつり</a:t>
            </a:r>
            <a:endParaRPr lang="en-US" altLang="ko-KR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めが　</a:t>
            </a:r>
            <a:r>
              <a:rPr lang="ja-JP" altLang="en-US" sz="800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ひらいていますか</a:t>
            </a:r>
            <a:endParaRPr sz="80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47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배경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16" b="14044"/>
          <a:stretch>
            <a:fillRect/>
          </a:stretch>
        </p:blipFill>
        <p:spPr bwMode="auto">
          <a:xfrm>
            <a:off x="0" y="-63500"/>
            <a:ext cx="24382413" cy="138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불기둥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-1204913"/>
            <a:ext cx="6854825" cy="1157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구름기둥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488" y="-3590925"/>
            <a:ext cx="20967700" cy="138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모세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400" y="3040063"/>
            <a:ext cx="9386888" cy="10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 descr="이스라엘 백성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31938" y="11045825"/>
            <a:ext cx="2924175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 descr="이스라엘 백성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83063" y="4476750"/>
            <a:ext cx="7513637" cy="923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1" name="AutoShape 7"/>
          <p:cNvSpPr>
            <a:spLocks/>
          </p:cNvSpPr>
          <p:nvPr/>
        </p:nvSpPr>
        <p:spPr bwMode="auto">
          <a:xfrm>
            <a:off x="14856296" y="449288"/>
            <a:ext cx="12425362" cy="4008437"/>
          </a:xfrm>
          <a:prstGeom prst="roundRect">
            <a:avLst>
              <a:gd name="adj" fmla="val 9778"/>
            </a:avLst>
          </a:prstGeom>
          <a:solidFill>
            <a:srgbClr val="20C424"/>
          </a:solidFill>
          <a:ln>
            <a:noFill/>
          </a:ln>
          <a:effectLst>
            <a:outerShdw blurRad="63500" dist="179999" dir="4101491" algn="ctr" rotWithShape="0">
              <a:srgbClr val="000000">
                <a:alpha val="5514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355600" algn="l"/>
            <a:endParaRPr lang="ko-KR" altLang="ko-KR" sz="10000">
              <a:effectLst>
                <a:outerShdw blurRad="38100" dist="38100" dir="2700000" algn="tl">
                  <a:srgbClr val="000000"/>
                </a:outerShdw>
              </a:effectLst>
              <a:latin typeface="Asia견고딕" charset="0"/>
              <a:ea typeface="Asia견고딕" charset="0"/>
              <a:cs typeface="Asia견고딕" charset="0"/>
              <a:sym typeface="Asia견고딕" charset="0"/>
            </a:endParaRP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76200" y="52040"/>
            <a:ext cx="5257850" cy="3847207"/>
          </a:xfrm>
          <a:prstGeom prst="rect">
            <a:avLst/>
          </a:prstGeom>
          <a:noFill/>
          <a:ln>
            <a:noFill/>
          </a:ln>
          <a:effectLst>
            <a:outerShdw dist="103053" dir="2536116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ko-KR" altLang="ko-KR" sz="25000" dirty="0" smtClean="0">
                <a:solidFill>
                  <a:srgbClr val="F8CC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일반체" charset="0"/>
                <a:sym typeface="Apple SD 산돌고딕 Neo 일반체" charset="0"/>
              </a:rPr>
              <a:t>1</a:t>
            </a:r>
            <a:r>
              <a:rPr lang="ja-JP" altLang="en-US" sz="25000" dirty="0" smtClean="0">
                <a:solidFill>
                  <a:srgbClr val="F8CC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Apple SD 산돌고딕 Neo 일반체" charset="0"/>
                <a:sym typeface="Apple SD 산돌고딕 Neo 일반체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pple SD 산돌고딕 Neo 일반체" charset="0"/>
            </a:endParaRPr>
          </a:p>
        </p:txBody>
      </p:sp>
      <p:pic>
        <p:nvPicPr>
          <p:cNvPr id="6153" name="Picture 9" descr="이스라엘 백성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5200" y="10774363"/>
            <a:ext cx="15748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0" descr="이스라엘 백성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0675" y="11045825"/>
            <a:ext cx="2922588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5" name="Rectangle 11"/>
          <p:cNvSpPr>
            <a:spLocks/>
          </p:cNvSpPr>
          <p:nvPr/>
        </p:nvSpPr>
        <p:spPr bwMode="auto">
          <a:xfrm>
            <a:off x="14784288" y="377280"/>
            <a:ext cx="902651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8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sia견고딕" charset="0"/>
              </a:rPr>
              <a:t>ぶぞく　とうろくと</a:t>
            </a:r>
          </a:p>
          <a:p>
            <a:pPr indent="355600" algn="l"/>
            <a:r>
              <a:rPr lang="ja-JP" altLang="en-US" sz="8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sia견고딕" charset="0"/>
              </a:rPr>
              <a:t>にどめの</a:t>
            </a:r>
            <a:endParaRPr lang="ja-JP" altLang="en-US" sz="8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itchFamily="50" charset="-128"/>
              <a:ea typeface="ＭＳ Ｐゴシック" pitchFamily="50" charset="-128"/>
              <a:sym typeface="Asia견고딕" charset="0"/>
            </a:endParaRPr>
          </a:p>
          <a:p>
            <a:pPr indent="355600" algn="l"/>
            <a:r>
              <a:rPr lang="ja-JP" altLang="en-US" sz="8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sia견고딕" charset="0"/>
              </a:rPr>
              <a:t>すぎこしの　まつり</a:t>
            </a:r>
            <a:endParaRPr lang="ko-KR" sz="88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6156" name="intro.mp3" descr="intr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42048" y="848891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flame.mp3" descr="fla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8573" y="-106630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홍해 가르는 소리.mp3" descr="홍해 가르는 소리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-106288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4" fill="hold"/>
                                        <p:tgtEl>
                                          <p:spTgt spid="6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974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89" fill="hold"/>
                                        <p:tgtEl>
                                          <p:spTgt spid="6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474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874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374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874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</p:cTn>
                <p:tgtEl>
                  <p:spTgt spid="61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</p:cTn>
                <p:tgtEl>
                  <p:spTgt spid="615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</p:cTn>
                <p:tgtEl>
                  <p:spTgt spid="6157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6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</p:childTnLst>
        </p:cTn>
      </p:par>
    </p:tnLst>
    <p:bldLst>
      <p:bldP spid="6151" grpId="0" animBg="1" autoUpdateAnimBg="0"/>
      <p:bldP spid="6152" grpId="0" autoUpdateAnimBg="0"/>
      <p:bldP spid="615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배경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16" b="14044"/>
          <a:stretch>
            <a:fillRect/>
          </a:stretch>
        </p:blipFill>
        <p:spPr bwMode="auto">
          <a:xfrm>
            <a:off x="0" y="-63500"/>
            <a:ext cx="24382413" cy="138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/>
          </p:cNvSpPr>
          <p:nvPr/>
        </p:nvSpPr>
        <p:spPr bwMode="auto">
          <a:xfrm>
            <a:off x="917575" y="934046"/>
            <a:ext cx="9356729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みんすうき</a:t>
            </a:r>
            <a:r>
              <a:rPr lang="ko-KR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KT&amp;G 상상제목 B" pitchFamily="2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9:14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1" name="Rectangle 3"/>
          <p:cNvSpPr>
            <a:spLocks/>
          </p:cNvSpPr>
          <p:nvPr/>
        </p:nvSpPr>
        <p:spPr bwMode="auto">
          <a:xfrm>
            <a:off x="1363663" y="2664933"/>
            <a:ext cx="22164675" cy="10145085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indent="355600" algn="l">
              <a:lnSpc>
                <a:spcPct val="120000"/>
              </a:lnSpc>
            </a:pP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もし、あなたがた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ところに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こく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ざいりゅう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して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いて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すぎこし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いけ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にえ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ささげようと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する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なら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すぎこし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いけ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にえ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おきて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と、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さ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だ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め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したが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って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ささげなければ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ならない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ざいりゅう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こく</a:t>
            </a:r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8000" dirty="0" err="1" smtClean="0">
                <a:latin typeface="ＭＳ Ｐゴシック" pitchFamily="50" charset="-128"/>
                <a:ea typeface="ＭＳ Ｐゴシック" pitchFamily="50" charset="-128"/>
              </a:rPr>
              <a:t>にも、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この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くに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う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まれた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も、あなたがたには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 algn="l">
              <a:lnSpc>
                <a:spcPct val="120000"/>
              </a:lnSpc>
            </a:pP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おきては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　ひと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つ</a:t>
            </a:r>
            <a:r>
              <a:rPr lang="ja-JP" altLang="ja-JP" sz="8000" dirty="0" smtClean="0">
                <a:latin typeface="ＭＳ Ｐゴシック" pitchFamily="50" charset="-128"/>
                <a:ea typeface="ＭＳ Ｐゴシック" pitchFamily="50" charset="-128"/>
              </a:rPr>
              <a:t>である。 </a:t>
            </a:r>
            <a:endParaRPr lang="ko-KR" sz="8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모세 빛 호렙산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282825"/>
            <a:ext cx="9532937" cy="1141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허어억.mp3" descr="허어억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81808" y="80932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819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모세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8950" y="2814638"/>
            <a:ext cx="8164513" cy="1086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Comet(혜성).mp3" descr="Comet(혜성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45704" y="23955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가정 문제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820988"/>
            <a:ext cx="20019963" cy="807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의문.mp3" descr="의문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69840" y="158834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29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성적 엉망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820988"/>
            <a:ext cx="18086387" cy="807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한숨.mp3" descr="한수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45704" y="24955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3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심각한 고민 남자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7913" y="2266950"/>
            <a:ext cx="6985000" cy="1109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충격.mp3" descr="충격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69640" y="1745432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38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사무엘 다윗 기름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0075" y="3748088"/>
            <a:ext cx="7942263" cy="983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Sound 03.mp3" descr="Sound 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3776" y="1601416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184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232</Words>
  <Application>Microsoft Office PowerPoint</Application>
  <PresentationFormat>ユーザー設定</PresentationFormat>
  <Paragraphs>55</Paragraphs>
  <Slides>18</Slides>
  <Notes>12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18</vt:i4>
      </vt:variant>
    </vt:vector>
  </HeadingPairs>
  <TitlesOfParts>
    <vt:vector size="34" baseType="lpstr">
      <vt:lpstr>Arial</vt:lpstr>
      <vt:lpstr>ＭＳ Ｐゴシック</vt:lpstr>
      <vt:lpstr>Apple SD 산돌고딕 Neo 옅은체</vt:lpstr>
      <vt:lpstr>KT&amp;G 상상제목 B</vt:lpstr>
      <vt:lpstr>Asia견고딕</vt:lpstr>
      <vt:lpstr>Apple SD 산돌고딕 Neo 일반체</vt:lpstr>
      <vt:lpstr>Apple SD 산돌고딕 Neo 강한 볼드체</vt:lpstr>
      <vt:lpstr>RixGureumpang M</vt:lpstr>
      <vt:lpstr>NVmotoong M</vt:lpstr>
      <vt:lpstr>Avenir Roman</vt:lpstr>
      <vt:lpstr>굴림</vt:lpstr>
      <vt:lpstr>맑은 고딕</vt:lpstr>
      <vt:lpstr>Gradient</vt:lpstr>
      <vt:lpstr>Gradient - 제목 - 중앙</vt:lpstr>
      <vt:lpstr>Gradient - 빈 페이지</vt:lpstr>
      <vt:lpstr>1_Gradient</vt:lpstr>
      <vt:lpstr>レムナントが　しるべき みんすうき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민수기</dc:title>
  <dc:creator>KT_iMac</dc:creator>
  <cp:lastModifiedBy>chikako</cp:lastModifiedBy>
  <cp:revision>13</cp:revision>
  <dcterms:modified xsi:type="dcterms:W3CDTF">2014-08-01T12:02:00Z</dcterms:modified>
</cp:coreProperties>
</file>