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24384000" cy="13716000"/>
  <p:notesSz cx="6858000" cy="9144000"/>
  <p:embeddedFontLst>
    <p:embeddedFont>
      <p:font typeface="Malgun Gothic" pitchFamily="34" charset="-127"/>
      <p:regular r:id="rId25"/>
      <p:bold r:id="rId26"/>
    </p:embeddedFont>
    <p:embeddedFont>
      <p:font typeface="KT&amp;G 상상제목 B" charset="-127"/>
      <p:regular r:id="rId27"/>
    </p:embeddedFont>
    <p:embeddedFont>
      <p:font typeface="함초롬돋움" charset="-128"/>
      <p:regular r:id="rId28"/>
      <p:bold r:id="rId29"/>
    </p:embeddedFont>
    <p:embeddedFont>
      <p:font typeface="Gulim" pitchFamily="34" charset="-127"/>
      <p:regular r:id="rId30"/>
    </p:embeddedFont>
  </p:embeddedFontLst>
  <p:defaultTextStyle>
    <a:defPPr>
      <a:defRPr lang="ko-KR"/>
    </a:defPPr>
    <a:lvl1pPr algn="l" defTabSz="584200" rtl="0" fontAlgn="base">
      <a:spcBef>
        <a:spcPct val="0"/>
      </a:spcBef>
      <a:spcAft>
        <a:spcPct val="0"/>
      </a:spcAft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1pPr>
    <a:lvl2pPr marL="457200" indent="-228600" algn="l" defTabSz="584200" rtl="0" fontAlgn="base">
      <a:spcBef>
        <a:spcPct val="0"/>
      </a:spcBef>
      <a:spcAft>
        <a:spcPct val="0"/>
      </a:spcAft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2pPr>
    <a:lvl3pPr marL="914400" indent="-457200" algn="l" defTabSz="584200" rtl="0" fontAlgn="base">
      <a:spcBef>
        <a:spcPct val="0"/>
      </a:spcBef>
      <a:spcAft>
        <a:spcPct val="0"/>
      </a:spcAft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3pPr>
    <a:lvl4pPr marL="1371600" indent="-685800" algn="l" defTabSz="584200" rtl="0" fontAlgn="base">
      <a:spcBef>
        <a:spcPct val="0"/>
      </a:spcBef>
      <a:spcAft>
        <a:spcPct val="0"/>
      </a:spcAft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4pPr>
    <a:lvl5pPr marL="1828800" indent="-914400" algn="l" defTabSz="584200" rtl="0" fontAlgn="base">
      <a:spcBef>
        <a:spcPct val="0"/>
      </a:spcBef>
      <a:spcAft>
        <a:spcPct val="0"/>
      </a:spcAft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5pPr>
    <a:lvl6pPr marL="2286000" algn="l" defTabSz="914400" rtl="0" eaLnBrk="1" latinLnBrk="0" hangingPunct="1"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6pPr>
    <a:lvl7pPr marL="2743200" algn="l" defTabSz="914400" rtl="0" eaLnBrk="1" latinLnBrk="0" hangingPunct="1"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7pPr>
    <a:lvl8pPr marL="3200400" algn="l" defTabSz="914400" rtl="0" eaLnBrk="1" latinLnBrk="0" hangingPunct="1"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8pPr>
    <a:lvl9pPr marL="3657600" algn="l" defTabSz="914400" rtl="0" eaLnBrk="1" latinLnBrk="0" hangingPunct="1">
      <a:defRPr kumimoji="1" sz="5200" kern="1200">
        <a:solidFill>
          <a:srgbClr val="FFFFFF"/>
        </a:solidFill>
        <a:latin typeface="Apple SD 산돌고딕 Neo 옅은체"/>
        <a:ea typeface="Apple SD 산돌고딕 Neo 옅은체"/>
        <a:cs typeface="Apple SD 산돌고딕 Neo 옅은체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87" autoAdjust="0"/>
  </p:normalViewPr>
  <p:slideViewPr>
    <p:cSldViewPr>
      <p:cViewPr varScale="1">
        <p:scale>
          <a:sx n="38" d="100"/>
          <a:sy n="38" d="100"/>
        </p:scale>
        <p:origin x="-150" y="-39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noProof="0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noProof="0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noProof="0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noProof="0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noProof="0" smtClean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1987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正確な福音が一度も宣べ伝えられたことがない国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フィリピン</a:t>
            </a:r>
            <a:endParaRPr lang="ko-KR" sz="1800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マタイ福音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1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章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-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イエス様の家系図の話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登場する女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5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人</a:t>
            </a:r>
            <a:endParaRPr lang="ko-KR" sz="1800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en-US" altLang="ja-JP" smtClean="0">
                <a:latin typeface="Helvetica Neue"/>
                <a:ea typeface="Helvetica Neue"/>
                <a:cs typeface="Helvetica Neue"/>
              </a:rPr>
              <a:t>1. 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タマルの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犠牲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によってイスラエルの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子孫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が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継続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されました</a:t>
            </a:r>
            <a:r>
              <a:rPr lang="ko-KR" altLang="ko-KR" smtClean="0">
                <a:latin typeface="Helvetica Neue"/>
                <a:ea typeface="Helvetica Neue"/>
                <a:cs typeface="Helvetica Neue"/>
              </a:rPr>
              <a:t>. 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創世記</a:t>
            </a:r>
            <a:r>
              <a:rPr lang="ko-KR" smtClean="0">
                <a:latin typeface="Helvetica Neue"/>
                <a:ea typeface="Gulim" pitchFamily="34" charset="-127"/>
                <a:cs typeface="Helvetica Neue"/>
              </a:rPr>
              <a:t> </a:t>
            </a:r>
            <a:r>
              <a:rPr lang="ko-KR" altLang="ko-KR" smtClean="0">
                <a:latin typeface="Helvetica Neue"/>
                <a:ea typeface="Helvetica Neue"/>
                <a:cs typeface="Helvetica Neue"/>
              </a:rPr>
              <a:t>38:12~17)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タマル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イスラエルの風習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-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子ども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-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エル、オナン、シェラ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キリスト</a:t>
            </a:r>
            <a:endParaRPr lang="ko-KR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3251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ko-KR" altLang="ko-KR" smtClean="0">
                <a:latin typeface="Helvetica Neue"/>
                <a:ea typeface="Helvetica Neue"/>
                <a:cs typeface="Helvetica Neue"/>
              </a:rPr>
              <a:t>2.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ラハブの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信仰(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しんこう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によってイスラエルを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危機(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きき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から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救(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すく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い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出(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だ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しました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 (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ヨシュア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2:1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～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21)</a:t>
            </a:r>
            <a:endParaRPr lang="ko-KR" altLang="ko-KR" smtClean="0">
              <a:latin typeface="Helvetica Neue"/>
              <a:ea typeface="Helvetica Neue"/>
              <a:cs typeface="Helvetica Neue"/>
            </a:endParaRP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ラハブ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-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偵察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-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キリスト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福音があかしされるか、されないかという状況</a:t>
            </a:r>
            <a:endParaRPr lang="ko-KR" sz="1800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4275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ko-KR" altLang="ko-KR" smtClean="0">
                <a:latin typeface="Helvetica Neue"/>
                <a:ea typeface="Helvetica Neue"/>
                <a:cs typeface="Helvetica Neue"/>
              </a:rPr>
              <a:t>3. 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異邦人(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いほうじん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であったルツはダビデの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祖母(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そぼ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になる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祝福(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しゅくふく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を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受(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う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けました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(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ルツ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1:6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～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22)</a:t>
            </a:r>
            <a:endParaRPr lang="ko-KR" altLang="ko-KR" smtClean="0">
              <a:latin typeface="Helvetica Neue"/>
              <a:ea typeface="Helvetica Neue"/>
              <a:cs typeface="Helvetica Neue"/>
            </a:endParaRPr>
          </a:p>
          <a:p>
            <a:pPr eaLnBrk="1"/>
            <a:r>
              <a:rPr lang="ja-JP" altLang="en-US" sz="1800" smtClean="0">
                <a:latin typeface="Helvetica Neue"/>
                <a:ea typeface="Gulim" pitchFamily="34" charset="-127"/>
                <a:cs typeface="Helvetica Neue"/>
              </a:rPr>
              <a:t>ルツ</a:t>
            </a:r>
            <a:endParaRPr lang="ko-KR" sz="1800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5299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ko-KR" altLang="ko-KR" smtClean="0">
                <a:latin typeface="Helvetica Neue"/>
                <a:ea typeface="Helvetica Neue"/>
                <a:cs typeface="Helvetica Neue"/>
              </a:rPr>
              <a:t>4.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バテ・シェバはソロモンを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生(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う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)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みました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(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Ⅰ列王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1:11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～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31)</a:t>
            </a:r>
            <a:endParaRPr lang="ja-JP" altLang="ja-JP" smtClean="0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ko-KR" altLang="ko-KR" smtClean="0">
                <a:latin typeface="Helvetica Neue"/>
                <a:ea typeface="Helvetica Neue"/>
                <a:cs typeface="Helvetica Neue"/>
              </a:rPr>
              <a:t>5.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マリヤはキリストをみごもりました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(</a:t>
            </a:r>
            <a:r>
              <a:rPr lang="ja-JP" altLang="ja-JP" smtClean="0">
                <a:latin typeface="Helvetica Neue"/>
                <a:ea typeface="Helvetica Neue"/>
                <a:cs typeface="Helvetica Neue"/>
              </a:rPr>
              <a:t>マタイ</a:t>
            </a:r>
            <a:r>
              <a:rPr lang="en-US" altLang="ja-JP" smtClean="0">
                <a:latin typeface="Helvetica Neue"/>
                <a:ea typeface="Helvetica Neue"/>
                <a:cs typeface="Helvetica Neue"/>
              </a:rPr>
              <a:t>1:16)</a:t>
            </a:r>
            <a:endParaRPr lang="ko-KR" altLang="ko-KR" sz="1800" smtClean="0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1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正確な福音が一度も宣べ伝えられたことがない国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フィリピン</a:t>
            </a:r>
            <a:endParaRPr lang="ko-KR" altLang="ja-JP" sz="1800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4035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正確な福音が一度も宣べ伝えられたことがない国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スペイン</a:t>
            </a:r>
            <a:endParaRPr lang="ko-KR" altLang="ja-JP" sz="1800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5059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正確な福音が一度も宣べ伝えられたことがない国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スペイン</a:t>
            </a:r>
            <a:endParaRPr lang="ko-KR" altLang="ja-JP" sz="1800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6083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ヨーロッパ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-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麻薬を首に、国家で放置</a:t>
            </a:r>
            <a:endParaRPr lang="ko-KR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7107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このようなときに、私をレムナントとして呼ばれました</a:t>
            </a:r>
            <a:endParaRPr lang="ko-KR" sz="1800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8131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マタイ</a:t>
            </a:r>
            <a:r>
              <a:rPr lang="ko-KR" smtClean="0">
                <a:latin typeface="Helvetica Neue"/>
                <a:ea typeface="Gulim" pitchFamily="34" charset="-127"/>
                <a:cs typeface="Helvetica Neue"/>
              </a:rPr>
              <a:t> </a:t>
            </a:r>
            <a:r>
              <a:rPr lang="ko-KR" altLang="ko-KR" smtClean="0">
                <a:latin typeface="Helvetica Neue"/>
                <a:ea typeface="Helvetica Neue"/>
                <a:cs typeface="Helvetica Neue"/>
              </a:rPr>
              <a:t>28:18~20, </a:t>
            </a:r>
            <a:r>
              <a:rPr lang="ja-JP" altLang="en-US" smtClean="0">
                <a:latin typeface="Helvetica Neue"/>
                <a:ea typeface="Helvetica Neue"/>
                <a:cs typeface="Helvetica Neue"/>
              </a:rPr>
              <a:t>使徒</a:t>
            </a:r>
            <a:r>
              <a:rPr lang="ko-KR" smtClean="0">
                <a:latin typeface="Helvetica Neue"/>
                <a:ea typeface="Gulim" pitchFamily="34" charset="-127"/>
                <a:cs typeface="Helvetica Neue"/>
              </a:rPr>
              <a:t> </a:t>
            </a:r>
            <a:r>
              <a:rPr lang="ko-KR" altLang="ko-KR" smtClean="0">
                <a:latin typeface="Helvetica Neue"/>
                <a:ea typeface="Helvetica Neue"/>
                <a:cs typeface="Helvetica Neue"/>
              </a:rPr>
              <a:t>1:8</a:t>
            </a:r>
            <a:endParaRPr lang="ko-KR" altLang="ko-KR" sz="1800" smtClean="0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9155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家庭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両親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離婚など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-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傷→ “他の根”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福音で包装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仕事で包装→ 霊的問題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病気</a:t>
            </a:r>
          </a:p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みことば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祈り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伝道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X→ 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勉強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X,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仕事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X,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経済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X</a:t>
            </a:r>
            <a:endParaRPr lang="ko-KR" altLang="ko-KR" sz="1800" smtClean="0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0179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こういう傷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,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他の根を福音の根に完全に変えた人</a:t>
            </a:r>
            <a:r>
              <a:rPr lang="en-US" altLang="ja-JP" smtClean="0">
                <a:latin typeface="Helvetica Neue"/>
                <a:ea typeface="Gulim" pitchFamily="34" charset="-127"/>
                <a:cs typeface="Helvetica Neue"/>
              </a:rPr>
              <a:t>-</a:t>
            </a:r>
            <a:r>
              <a:rPr lang="ja-JP" altLang="en-US" smtClean="0">
                <a:latin typeface="Helvetica Neue"/>
                <a:ea typeface="Gulim" pitchFamily="34" charset="-127"/>
                <a:cs typeface="Helvetica Neue"/>
              </a:rPr>
              <a:t>ルツ</a:t>
            </a:r>
            <a:endParaRPr lang="ko-KR" smtClean="0">
              <a:latin typeface="Helvetica Neue"/>
              <a:ea typeface="Gulim" pitchFamily="34" charset="-127"/>
              <a:cs typeface="Helvetica Neue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  <p:sp>
        <p:nvSpPr>
          <p:cNvPr id="4" name="Shape 34"/>
          <p:cNvSpPr>
            <a:spLocks noGrp="1"/>
          </p:cNvSpPr>
          <p:nvPr>
            <p:ph type="sldNum" sz="quarter" idx="10"/>
          </p:nvPr>
        </p:nvSpPr>
        <p:spPr>
          <a:noFill/>
          <a:ln/>
        </p:spPr>
        <p:txBody>
          <a:bodyPr/>
          <a:lstStyle>
            <a:lvl1pPr hangingPunct="0">
              <a:defRPr/>
            </a:lvl1pPr>
          </a:lstStyle>
          <a:p>
            <a:fld id="{6871695E-C334-47FF-BD81-4989477A102E}" type="slidenum">
              <a:rPr lang="ja-JP" altLang="ja-JP"/>
              <a:pPr/>
              <a:t>&lt;#&gt;</a:t>
            </a:fld>
            <a:endParaRPr lang="ja-JP" altLang="ja-JP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무제-1.png" descr="C:\Users\Administrator\Downloads\무제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00" y="0"/>
            <a:ext cx="183134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Shape 37"/>
          <p:cNvSpPr>
            <a:spLocks noGrp="1"/>
          </p:cNvSpPr>
          <p:nvPr>
            <p:ph type="sldNum" sz="quarter" idx="10"/>
          </p:nvPr>
        </p:nvSpPr>
        <p:spPr>
          <a:noFill/>
          <a:ln/>
        </p:spPr>
        <p:txBody>
          <a:bodyPr/>
          <a:lstStyle>
            <a:lvl1pPr hangingPunct="0">
              <a:defRPr>
                <a:solidFill>
                  <a:srgbClr val="898989"/>
                </a:solidFill>
              </a:defRPr>
            </a:lvl1pPr>
          </a:lstStyle>
          <a:p>
            <a:fld id="{0F1E82D9-E6F3-4DDD-8B84-67F7C5C1CDED}" type="slidenum">
              <a:rPr lang="ja-JP" altLang="ja-JP"/>
              <a:pPr/>
              <a:t>&lt;#&gt;</a:t>
            </a:fld>
            <a:endParaRPr lang="ja-JP" altLang="ja-JP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"/>
          <p:cNvSpPr>
            <a:spLocks noGrp="1"/>
          </p:cNvSpPr>
          <p:nvPr>
            <p:ph type="sldNum" sz="quarter" idx="10"/>
          </p:nvPr>
        </p:nvSpPr>
        <p:spPr>
          <a:noFill/>
          <a:ln/>
        </p:spPr>
        <p:txBody>
          <a:bodyPr/>
          <a:lstStyle>
            <a:lvl1pPr hangingPunct="0">
              <a:defRPr>
                <a:solidFill>
                  <a:srgbClr val="898989"/>
                </a:solidFill>
              </a:defRPr>
            </a:lvl1pPr>
          </a:lstStyle>
          <a:p>
            <a:fld id="{90854421-E66B-45BF-BBB0-2A7EE0D0B384}" type="slidenum">
              <a:rPr lang="ja-JP" altLang="ja-JP"/>
              <a:pPr/>
              <a:t>&lt;#&gt;</a:t>
            </a:fld>
            <a:endParaRPr lang="ja-JP" altLang="ja-JP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1"/>
          <p:cNvSpPr>
            <a:spLocks noGrp="1"/>
          </p:cNvSpPr>
          <p:nvPr>
            <p:ph type="sldNum" sz="quarter" idx="10"/>
          </p:nvPr>
        </p:nvSpPr>
        <p:spPr>
          <a:noFill/>
          <a:ln/>
        </p:spPr>
        <p:txBody>
          <a:bodyPr/>
          <a:lstStyle>
            <a:lvl1pPr hangingPunct="0">
              <a:defRPr>
                <a:solidFill>
                  <a:srgbClr val="898989"/>
                </a:solidFill>
              </a:defRPr>
            </a:lvl1pPr>
          </a:lstStyle>
          <a:p>
            <a:fld id="{47F0EC43-A466-45F5-93CB-D82852D1D8D1}" type="slidenum">
              <a:rPr lang="ja-JP" altLang="ja-JP"/>
              <a:pPr/>
              <a:t>&lt;#&gt;</a:t>
            </a:fld>
            <a:endParaRPr lang="ja-JP" altLang="ja-JP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>
              <a:sym typeface="Apple SD 산돌고딕 Neo 옅은체" charset="0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eaLnBrk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082675" indent="-625475" algn="l" defTabSz="584200" rtl="0" eaLnBrk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539875" indent="-625475" algn="l" defTabSz="584200" rtl="0" eaLnBrk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997075" indent="-625475" algn="l" defTabSz="584200" rtl="0" eaLnBrk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454275" indent="-625475" algn="l" defTabSz="584200" rtl="0" eaLnBrk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"/>
          <p:cNvSpPr>
            <a:spLocks noGrp="1"/>
          </p:cNvSpPr>
          <p:nvPr>
            <p:ph type="title"/>
          </p:nvPr>
        </p:nvSpPr>
        <p:spPr bwMode="auto">
          <a:xfrm>
            <a:off x="4419600" y="3689350"/>
            <a:ext cx="15544800" cy="4083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smtClean="0">
                <a:sym typeface="Malgun Gothic" pitchFamily="34" charset="-127"/>
              </a:rPr>
              <a:t>제목 텍스트</a:t>
            </a:r>
          </a:p>
        </p:txBody>
      </p:sp>
      <p:sp>
        <p:nvSpPr>
          <p:cNvPr id="2051" name="Shape 3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smtClean="0">
                <a:sym typeface="Malgun Gothic" pitchFamily="34" charset="-127"/>
              </a:rPr>
              <a:t>본문 첫 번째 줄</a:t>
            </a:r>
          </a:p>
          <a:p>
            <a:pPr lvl="1"/>
            <a:r>
              <a:rPr lang="ja-JP" smtClean="0">
                <a:sym typeface="Malgun Gothic" pitchFamily="34" charset="-127"/>
              </a:rPr>
              <a:t>본문 두 번째 줄</a:t>
            </a:r>
          </a:p>
          <a:p>
            <a:pPr lvl="2"/>
            <a:r>
              <a:rPr lang="ja-JP" smtClean="0">
                <a:sym typeface="Malgun Gothic" pitchFamily="34" charset="-127"/>
              </a:rPr>
              <a:t>본문 세 번째 줄</a:t>
            </a:r>
          </a:p>
          <a:p>
            <a:pPr lvl="3"/>
            <a:r>
              <a:rPr lang="ja-JP" smtClean="0">
                <a:sym typeface="Malgun Gothic" pitchFamily="34" charset="-127"/>
              </a:rPr>
              <a:t>본문 네 번째 줄</a:t>
            </a:r>
          </a:p>
          <a:p>
            <a:pPr lvl="4"/>
            <a:r>
              <a:rPr lang="ja-JP" smtClean="0">
                <a:sym typeface="Malgun Gothic" pitchFamily="34" charset="-127"/>
              </a:rPr>
              <a:t>본문 다섯번째 줄</a:t>
            </a:r>
          </a:p>
        </p:txBody>
      </p:sp>
      <p:sp>
        <p:nvSpPr>
          <p:cNvPr id="2052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4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kumimoji="0" sz="2200">
                <a:solidFill>
                  <a:srgbClr val="888888"/>
                </a:solidFill>
                <a:latin typeface="Malgun Gothic" pitchFamily="34" charset="-127"/>
                <a:ea typeface="Malgun Gothic" pitchFamily="34" charset="-127"/>
                <a:sym typeface="Malgun Gothic" pitchFamily="34" charset="-127"/>
              </a:defRPr>
            </a:lvl1pPr>
          </a:lstStyle>
          <a:p>
            <a:fld id="{E60595B6-2E89-4DF4-80CD-2580CAF82F68}" type="slidenum">
              <a:rPr lang="ja-JP" altLang="ja-JP"/>
              <a:pPr/>
              <a:t>&lt;#&gt;</a:t>
            </a:fld>
            <a:endParaRPr lang="ja-JP" altLang="ja-JP"/>
          </a:p>
        </p:txBody>
      </p:sp>
      <p:pic>
        <p:nvPicPr>
          <p:cNvPr id="2053" name="image1.png" descr="D:\교회관련(박성현 전도사)\2013 어린이 찬양\2013 어린이 PPT\2013어린이 찬양 표지(초록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22600" y="0"/>
            <a:ext cx="18313400" cy="13735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1pPr>
      <a:lvl2pPr indent="4572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2pPr>
      <a:lvl3pPr indent="9144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3pPr>
      <a:lvl4pPr indent="13716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4pPr>
      <a:lvl5pPr indent="18288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psf\Home\Documents\&#54617;&#50896;&#48373;&#51020;&#54868;%20&#51089;&#50629;\2014.%2011\1&#44284;\2014.%2011%20&#47355;&#44592;%201&#44284;\intro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/>
          </p:cNvSpPr>
          <p:nvPr/>
        </p:nvSpPr>
        <p:spPr bwMode="auto">
          <a:xfrm>
            <a:off x="6378575" y="6246813"/>
            <a:ext cx="1162526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437" tIns="71437" rIns="71437" bIns="71437" anchor="ctr">
            <a:spAutoFit/>
          </a:bodyPr>
          <a:lstStyle/>
          <a:p>
            <a:pPr algn="ctr" hangingPunct="0"/>
            <a:r>
              <a:rPr kumimoji="0" lang="ja-JP" altLang="en-US" sz="7000">
                <a:latin typeface="ＭＳ Ｐゴシック" pitchFamily="50" charset="-128"/>
                <a:ea typeface="ＭＳ Ｐゴシック" pitchFamily="50" charset="-128"/>
              </a:rPr>
              <a:t>レムナントが　しるべき　ルツき</a:t>
            </a:r>
            <a:endParaRPr kumimoji="0" lang="ko-KR" sz="1800">
              <a:solidFill>
                <a:srgbClr val="000000"/>
              </a:solidFill>
              <a:latin typeface="ＭＳ Ｐゴシック" pitchFamily="50" charset="-128"/>
              <a:ea typeface="KT&amp;G 상상제목 B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세계 마약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8838" y="-384175"/>
            <a:ext cx="26101676" cy="144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세계복음화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0"/>
            <a:ext cx="11795126" cy="137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예수님 제자 지도 세계복음화-enhanced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0" y="-349250"/>
            <a:ext cx="24574500" cy="144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가정 문제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1979613"/>
            <a:ext cx="241935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룻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3388" y="1774825"/>
            <a:ext cx="8275637" cy="10164763"/>
          </a:xfrm>
          <a:prstGeom prst="rect">
            <a:avLst/>
          </a:prstGeom>
          <a:noFill/>
          <a:ln>
            <a:noFill/>
          </a:ln>
          <a:effectLst>
            <a:outerShdw blurRad="251585" dist="169886" dir="3633231" algn="ctr" rotWithShape="0">
              <a:srgbClr val="000000">
                <a:alpha val="79999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족보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975" y="1597025"/>
            <a:ext cx="20210463" cy="10520363"/>
          </a:xfrm>
          <a:prstGeom prst="rect">
            <a:avLst/>
          </a:prstGeom>
          <a:noFill/>
          <a:ln>
            <a:noFill/>
          </a:ln>
          <a:effectLst>
            <a:outerShdw blurRad="32853" dist="241438" dir="3633236" algn="ctr" rotWithShape="0">
              <a:srgbClr val="000000">
                <a:alpha val="79999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"/>
          <p:cNvGrpSpPr>
            <a:grpSpLocks/>
          </p:cNvGrpSpPr>
          <p:nvPr/>
        </p:nvGrpSpPr>
        <p:grpSpPr bwMode="auto">
          <a:xfrm>
            <a:off x="4224338" y="1624013"/>
            <a:ext cx="15933737" cy="10745787"/>
            <a:chOff x="-215900" y="-139700"/>
            <a:chExt cx="15934257" cy="10744459"/>
          </a:xfrm>
        </p:grpSpPr>
        <p:pic>
          <p:nvPicPr>
            <p:cNvPr id="34819" name="Picture 2" descr="다말-enhanced.jpe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5502457" cy="10185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0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15900" y="-139700"/>
              <a:ext cx="15934257" cy="1074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pasted-image-filter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365125"/>
            <a:ext cx="24396700" cy="144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룻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975" y="-5387975"/>
            <a:ext cx="24491950" cy="2449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0816 솔로몬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6400" y="0"/>
            <a:ext cx="8329613" cy="137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룻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975" y="-5387975"/>
            <a:ext cx="24491950" cy="2449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룻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6559550"/>
            <a:ext cx="24382413" cy="2438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룻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1775" y="-4249738"/>
            <a:ext cx="24847550" cy="2484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룻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4463" y="-6307138"/>
            <a:ext cx="24672926" cy="2467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룻5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44463" y="-7145338"/>
            <a:ext cx="24672926" cy="2467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룻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975" y="-2981325"/>
            <a:ext cx="24491950" cy="2449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7"/>
          <p:cNvSpPr>
            <a:spLocks/>
          </p:cNvSpPr>
          <p:nvPr/>
        </p:nvSpPr>
        <p:spPr bwMode="auto">
          <a:xfrm>
            <a:off x="-107950" y="-53975"/>
            <a:ext cx="24490363" cy="4440238"/>
          </a:xfrm>
          <a:prstGeom prst="rect">
            <a:avLst/>
          </a:prstGeom>
          <a:solidFill>
            <a:srgbClr val="FFFDE5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lIns="0" tIns="0" rIns="0" bIns="0" anchor="ctr"/>
          <a:lstStyle/>
          <a:p>
            <a:pPr algn="ctr" hangingPunct="0">
              <a:defRPr/>
            </a:pPr>
            <a:endParaRPr kumimoji="0" lang="ko-KR" altLang="ko-KR" sz="3200">
              <a:effectLst>
                <a:outerShdw blurRad="38100" dist="38100" dir="2700000" algn="tl">
                  <a:srgbClr val="000000"/>
                </a:outerShdw>
              </a:effectLst>
              <a:latin typeface="Apple SD 산돌고딕 Neo 옅은체" charset="0"/>
              <a:ea typeface="Apple SD 산돌고딕 Neo 옅은체" charset="0"/>
              <a:cs typeface="Apple SD 산돌고딕 Neo 옅은체" charset="0"/>
              <a:sym typeface="Apple SD 산돌고딕 Neo 옅은체" charset="0"/>
            </a:endParaRPr>
          </a:p>
        </p:txBody>
      </p:sp>
      <p:sp>
        <p:nvSpPr>
          <p:cNvPr id="4104" name="Rectangle 8"/>
          <p:cNvSpPr>
            <a:spLocks/>
          </p:cNvSpPr>
          <p:nvPr/>
        </p:nvSpPr>
        <p:spPr bwMode="auto">
          <a:xfrm>
            <a:off x="1336675" y="-31750"/>
            <a:ext cx="4206875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71437" tIns="71437" rIns="71437" bIns="71437" anchor="ctr">
            <a:spAutoFit/>
          </a:bodyPr>
          <a:lstStyle/>
          <a:p>
            <a:pPr algn="ctr" hangingPunct="0">
              <a:defRPr/>
            </a:pPr>
            <a:r>
              <a:rPr kumimoji="0" lang="ko-KR" altLang="ko-KR" sz="30000" dirty="0">
                <a:solidFill>
                  <a:srgbClr val="941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함초롬돋움" pitchFamily="50" charset="-127"/>
                <a:sym typeface="THE정고딕170" charset="0"/>
              </a:rPr>
              <a:t>0</a:t>
            </a:r>
            <a:r>
              <a:rPr kumimoji="0" lang="ko-KR" altLang="ko-KR" sz="30000" dirty="0">
                <a:solidFill>
                  <a:srgbClr val="CC74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함초롬돋움" pitchFamily="50" charset="-127"/>
                <a:sym typeface="THE정고딕170" charset="0"/>
              </a:rPr>
              <a:t>1</a:t>
            </a:r>
            <a:endParaRPr kumimoji="0"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함초롬돋움" pitchFamily="50" charset="-127"/>
              <a:sym typeface="Apple SD 산돌고딕 Neo 옅은체" charset="0"/>
            </a:endParaRPr>
          </a:p>
        </p:txBody>
      </p:sp>
      <p:sp>
        <p:nvSpPr>
          <p:cNvPr id="4105" name="Rectangle 9"/>
          <p:cNvSpPr>
            <a:spLocks/>
          </p:cNvSpPr>
          <p:nvPr/>
        </p:nvSpPr>
        <p:spPr bwMode="auto">
          <a:xfrm>
            <a:off x="6981825" y="398463"/>
            <a:ext cx="16727488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437" tIns="71437" rIns="71437" bIns="71437" anchor="ctr">
            <a:spAutoFit/>
          </a:bodyPr>
          <a:lstStyle/>
          <a:p>
            <a:pPr hangingPunct="0"/>
            <a:r>
              <a:rPr kumimoji="0" lang="ja-JP" altLang="en-US" sz="1220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강한 볼드체"/>
              </a:rPr>
              <a:t>じゅうような</a:t>
            </a:r>
            <a:r>
              <a:rPr kumimoji="0" lang="ko-KR" sz="12200">
                <a:solidFill>
                  <a:srgbClr val="000000"/>
                </a:solidFill>
                <a:latin typeface="ＭＳ Ｐゴシック" pitchFamily="50" charset="-128"/>
                <a:ea typeface="KT&amp;G 상상제목 B" charset="-127"/>
                <a:sym typeface="Apple SD 산돌고딕 Neo 강한 볼드체"/>
              </a:rPr>
              <a:t> </a:t>
            </a:r>
            <a:r>
              <a:rPr kumimoji="0" lang="ja-JP" altLang="en-US" sz="12200">
                <a:solidFill>
                  <a:srgbClr val="CC7400"/>
                </a:solidFill>
                <a:latin typeface="ＭＳ Ｐゴシック" pitchFamily="50" charset="-128"/>
                <a:ea typeface="ＭＳ Ｐゴシック" pitchFamily="50" charset="-128"/>
                <a:sym typeface="Apple SD 산돌고딕 Neo 강한 볼드체"/>
              </a:rPr>
              <a:t>じこくひょう</a:t>
            </a:r>
            <a:r>
              <a:rPr kumimoji="0" lang="ja-JP" altLang="en-US" sz="1220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강한 볼드체"/>
              </a:rPr>
              <a:t>に</a:t>
            </a:r>
            <a:endParaRPr kumimoji="0" lang="ko-KR" sz="12200">
              <a:solidFill>
                <a:srgbClr val="000000"/>
              </a:solidFill>
              <a:latin typeface="ＭＳ Ｐゴシック" pitchFamily="50" charset="-128"/>
              <a:ea typeface="KT&amp;G 상상제목 B" charset="-127"/>
              <a:sym typeface="Apple SD 산돌고딕 Neo 강한 볼드체"/>
            </a:endParaRPr>
          </a:p>
          <a:p>
            <a:pPr hangingPunct="0"/>
            <a:r>
              <a:rPr kumimoji="0" lang="ja-JP" altLang="en-US" sz="1220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강한 볼드체"/>
              </a:rPr>
              <a:t>もちいられた　おんなたち</a:t>
            </a:r>
            <a:endParaRPr kumimoji="0" lang="ko-KR" sz="1800">
              <a:solidFill>
                <a:srgbClr val="000000"/>
              </a:solidFill>
              <a:latin typeface="ＭＳ Ｐゴシック" pitchFamily="50" charset="-128"/>
              <a:ea typeface="KT&amp;G 상상제목 B" charset="-127"/>
            </a:endParaRPr>
          </a:p>
        </p:txBody>
      </p:sp>
      <p:pic>
        <p:nvPicPr>
          <p:cNvPr id="4106" name="intro.mp3" descr="intro.mp3">
            <a:hlinkClick r:id="" action="ppaction://media"/>
          </p:cNvPr>
          <p:cNvPicPr>
            <a:picLocks noRot="1" noChangeAspect="1"/>
          </p:cNvPicPr>
          <p:nvPr>
            <a:quickTime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286125" y="2328863"/>
            <a:ext cx="165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4" fill="hold" display="0">
                  <p:stCondLst>
                    <p:cond delay="indefinite"/>
                  </p:stCondLst>
                </p:cTn>
                <p:tgtEl>
                  <p:spTgt spid="4106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</p:childTnLst>
        </p:cTn>
      </p:par>
    </p:tnLst>
    <p:bldLst>
      <p:bldP spid="4103" grpId="0" animBg="1" autoUpdateAnimBg="0"/>
      <p:bldP spid="4104" grpId="0" autoUpdateAnimBg="0"/>
      <p:bldP spid="410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마리아 요셉 아기 예수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49400"/>
            <a:ext cx="24384000" cy="1221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50138" y="1096963"/>
            <a:ext cx="9483725" cy="212407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 algn="ctr" hangingPunct="0">
              <a:defRPr sz="1800">
                <a:solidFill>
                  <a:srgbClr val="000000"/>
                </a:solidFill>
              </a:defRPr>
            </a:pPr>
            <a:r>
              <a:rPr kumimoji="0" lang="ja-JP" altLang="en-US" sz="1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kumimoji="0" sz="1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432050" y="6372225"/>
            <a:ext cx="19519900" cy="318928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/>
          </a:extLst>
        </p:spPr>
        <p:txBody>
          <a:bodyPr lIns="0" tIns="0" rIns="0" bIns="0" anchor="ctr">
            <a:spAutoFit/>
          </a:bodyPr>
          <a:lstStyle/>
          <a:p>
            <a:pPr algn="ctr" hangingPunct="0">
              <a:lnSpc>
                <a:spcPct val="140000"/>
              </a:lnSpc>
            </a:pPr>
            <a:r>
              <a:rPr kumimoji="0" lang="ja-JP" altLang="en-US" sz="8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NVmotoong M"/>
              </a:rPr>
              <a:t>じゅうような　じこくひょうに　</a:t>
            </a:r>
            <a:endParaRPr kumimoji="0" lang="en-US" altLang="ja-JP" sz="8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NVmotoong M"/>
            </a:endParaRPr>
          </a:p>
          <a:p>
            <a:pPr algn="ctr" hangingPunct="0">
              <a:lnSpc>
                <a:spcPct val="140000"/>
              </a:lnSpc>
            </a:pPr>
            <a:r>
              <a:rPr kumimoji="0" lang="ja-JP" altLang="en-US" sz="8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NVmotoong M"/>
              </a:rPr>
              <a:t>もちいられる　ひと</a:t>
            </a:r>
            <a:endParaRPr kumimoji="0" lang="en-US" altLang="ko-KR" sz="8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NVmotoong M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647700" y="846138"/>
            <a:ext cx="6651625" cy="1847850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indent="355600" hangingPunct="0">
              <a:defRPr/>
            </a:pPr>
            <a:r>
              <a:rPr kumimoji="0" lang="ja-JP" altLang="en-US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Apple SD 산돌고딕 Neo 옅은체" charset="0"/>
                <a:sym typeface="Apple SD 산돌고딕 Neo 강한 볼드체" charset="0"/>
              </a:rPr>
              <a:t>マタイ</a:t>
            </a:r>
            <a:r>
              <a:rPr kumimoji="0" 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옅은체" charset="0"/>
                <a:sym typeface="Apple SD 산돌고딕 Neo 강한 볼드체" charset="0"/>
              </a:rPr>
              <a:t> </a:t>
            </a:r>
            <a:r>
              <a:rPr kumimoji="0"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1:5</a:t>
            </a:r>
            <a:endParaRPr kumimoji="0"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5122" name="Rectangle 2"/>
          <p:cNvSpPr>
            <a:spLocks/>
          </p:cNvSpPr>
          <p:nvPr/>
        </p:nvSpPr>
        <p:spPr bwMode="auto">
          <a:xfrm>
            <a:off x="663575" y="4767263"/>
            <a:ext cx="23055263" cy="5153025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indent="355600" algn="ctr" hangingPunct="0">
              <a:lnSpc>
                <a:spcPct val="120000"/>
              </a:lnSpc>
              <a:defRPr/>
            </a:pPr>
            <a:r>
              <a:rPr kumimoji="0" lang="ja-JP" altLang="en-US" sz="9600" dirty="0">
                <a:latin typeface="ＭＳ Ｐゴシック" pitchFamily="50" charset="-128"/>
                <a:ea typeface="ＭＳ Ｐゴシック" pitchFamily="50" charset="-128"/>
                <a:cs typeface="Apple SD 산돌고딕 Neo 옅은체" charset="0"/>
                <a:sym typeface="Apple SD 산돌고딕 Neo 옅은체" charset="0"/>
              </a:rPr>
              <a:t>サルモンに、ラハブによって　ボアズが</a:t>
            </a:r>
            <a:endParaRPr kumimoji="0" lang="en-US" altLang="ja-JP" sz="9600" dirty="0">
              <a:latin typeface="ＭＳ Ｐゴシック" pitchFamily="50" charset="-128"/>
              <a:ea typeface="ＭＳ Ｐゴシック" pitchFamily="50" charset="-128"/>
              <a:cs typeface="Apple SD 산돌고딕 Neo 옅은체" charset="0"/>
              <a:sym typeface="Apple SD 산돌고딕 Neo 옅은체" charset="0"/>
            </a:endParaRPr>
          </a:p>
          <a:p>
            <a:pPr indent="355600" algn="ctr" hangingPunct="0">
              <a:lnSpc>
                <a:spcPct val="120000"/>
              </a:lnSpc>
              <a:defRPr/>
            </a:pPr>
            <a:r>
              <a:rPr kumimoji="0" lang="ja-JP" altLang="en-US" sz="9600" dirty="0">
                <a:latin typeface="ＭＳ Ｐゴシック" pitchFamily="50" charset="-128"/>
                <a:ea typeface="ＭＳ Ｐゴシック" pitchFamily="50" charset="-128"/>
                <a:cs typeface="Apple SD 산돌고딕 Neo 옅은체" charset="0"/>
                <a:sym typeface="Apple SD 산돌고딕 Neo 옅은체" charset="0"/>
              </a:rPr>
              <a:t>うまれ、ボアズに、ルツによって　オベデが</a:t>
            </a:r>
            <a:endParaRPr kumimoji="0" lang="en-US" altLang="ja-JP" sz="9600" dirty="0">
              <a:latin typeface="ＭＳ Ｐゴシック" pitchFamily="50" charset="-128"/>
              <a:ea typeface="ＭＳ Ｐゴシック" pitchFamily="50" charset="-128"/>
              <a:cs typeface="Apple SD 산돌고딕 Neo 옅은체" charset="0"/>
              <a:sym typeface="Apple SD 산돌고딕 Neo 옅은체" charset="0"/>
            </a:endParaRPr>
          </a:p>
          <a:p>
            <a:pPr indent="355600" algn="ctr" hangingPunct="0">
              <a:lnSpc>
                <a:spcPct val="120000"/>
              </a:lnSpc>
              <a:defRPr/>
            </a:pPr>
            <a:r>
              <a:rPr kumimoji="0" lang="ja-JP" altLang="en-US" sz="9600" dirty="0">
                <a:latin typeface="ＭＳ Ｐゴシック" pitchFamily="50" charset="-128"/>
                <a:ea typeface="ＭＳ Ｐゴシック" pitchFamily="50" charset="-128"/>
                <a:cs typeface="Apple SD 산돌고딕 Neo 옅은체" charset="0"/>
                <a:sym typeface="Apple SD 산돌고딕 Neo 옅은체" charset="0"/>
              </a:rPr>
              <a:t>うまれ、オベデに　エッサイが　うまれ、</a:t>
            </a:r>
            <a:endParaRPr kumimoji="0"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cs typeface="Apple SD 산돌고딕 Neo 옅은체" charset="0"/>
              <a:sym typeface="Apple SD 산돌고딕 Neo 옅은체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세계지도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9663"/>
            <a:ext cx="24384000" cy="11495087"/>
          </a:xfrm>
          <a:prstGeom prst="rect">
            <a:avLst/>
          </a:prstGeom>
          <a:noFill/>
          <a:ln>
            <a:noFill/>
          </a:ln>
          <a:effectLst>
            <a:outerShdw dist="32367" dir="3633224" algn="ctr" rotWithShape="0">
              <a:srgbClr val="000000">
                <a:alpha val="79999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pasted-image-enhanced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0"/>
            <a:ext cx="24384000" cy="182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pasted-image-enhanced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7163" y="-623888"/>
            <a:ext cx="24698326" cy="1496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c0040118_46dd4750f27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203700"/>
            <a:ext cx="24382413" cy="182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pasted-imag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975" y="-2295525"/>
            <a:ext cx="24491950" cy="162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pasted-image-enhanced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13" y="-153988"/>
            <a:ext cx="24431626" cy="162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2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330</Words>
  <Application>Microsoft Office PowerPoint</Application>
  <PresentationFormat>ユーザー設定</PresentationFormat>
  <Paragraphs>38</Paragraphs>
  <Slides>21</Slides>
  <Notes>15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35" baseType="lpstr">
      <vt:lpstr>Apple SD 산돌고딕 Neo 옅은체</vt:lpstr>
      <vt:lpstr>Arial</vt:lpstr>
      <vt:lpstr>Helvetica Neue</vt:lpstr>
      <vt:lpstr>Malgun Gothic</vt:lpstr>
      <vt:lpstr>ＭＳ Ｐゴシック</vt:lpstr>
      <vt:lpstr>KT&amp;G 상상제목 B</vt:lpstr>
      <vt:lpstr>함초롬돋움</vt:lpstr>
      <vt:lpstr>THE정고딕170</vt:lpstr>
      <vt:lpstr>Apple SD 산돌고딕 Neo 강한 볼드체</vt:lpstr>
      <vt:lpstr>RixGureumpang M</vt:lpstr>
      <vt:lpstr>NVmotoong M</vt:lpstr>
      <vt:lpstr>Gulim</vt:lpstr>
      <vt:lpstr>Gradient</vt:lpstr>
      <vt:lpstr>2_Gradient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chikako</cp:lastModifiedBy>
  <cp:revision>6</cp:revision>
  <dcterms:modified xsi:type="dcterms:W3CDTF">2014-11-28T23:18:28Z</dcterms:modified>
</cp:coreProperties>
</file>