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69" r:id="rId4"/>
    <p:sldId id="270" r:id="rId5"/>
    <p:sldId id="258" r:id="rId6"/>
    <p:sldId id="271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73" r:id="rId15"/>
    <p:sldId id="267" r:id="rId16"/>
    <p:sldId id="274" r:id="rId17"/>
    <p:sldId id="275" r:id="rId18"/>
    <p:sldId id="268" r:id="rId19"/>
  </p:sldIdLst>
  <p:sldSz cx="24384000" cy="13716000"/>
  <p:notesSz cx="6858000" cy="9144000"/>
  <p:embeddedFontLst>
    <p:embeddedFont>
      <p:font typeface="KT&amp;G 상상제목 B" charset="-127"/>
      <p:regular r:id="rId21"/>
    </p:embeddedFont>
    <p:embeddedFont>
      <p:font typeface="굴림" pitchFamily="34" charset="-127"/>
      <p:regular r:id="rId22"/>
    </p:embeddedFont>
    <p:embeddedFont>
      <p:font typeface="맑은 고딕" pitchFamily="34" charset="-127"/>
      <p:regular r:id="rId23"/>
      <p:bold r:id="rId24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B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66" autoAdjust="0"/>
  </p:normalViewPr>
  <p:slideViewPr>
    <p:cSldViewPr>
      <p:cViewPr>
        <p:scale>
          <a:sx n="36" d="100"/>
          <a:sy n="36" d="100"/>
        </p:scale>
        <p:origin x="-234" y="-47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7520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mtClean="0">
                <a:ea typeface="굴림" pitchFamily="50" charset="-127"/>
              </a:rPr>
              <a:t>福音に根を下ろせば出会いの祝福がきます。</a:t>
            </a:r>
            <a:endParaRPr lang="ko-KR" altLang="ko-K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姑(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しゅうとめ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のナオミはボアズと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嫁(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のルツを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直接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ちょくせつ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紹介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しょうかい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であったボアズの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特徴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とくちょう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があります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ベツレヘムの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金持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かねも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望(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聞(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エルサレム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柱(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はしら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中(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指(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名前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なまえ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になりました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22)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ko-KR" altLang="ko-KR" dirty="0" smtClean="0"/>
              <a:t>.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ベツレヘムの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金持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かねも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望(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聞(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エルサレム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柱(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はしら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中(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指(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名前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なまえ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になりました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22)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ko-KR" altLang="ko-KR" dirty="0" smtClean="0"/>
              <a:t>.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ついにルツとボアズは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結婚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けっこん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結婚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けっこん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条件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じょうけん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について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提示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ていじ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結婚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けっこん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条件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じょうけん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受(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けて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相続地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そうぞく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起(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こすための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であることを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証明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しょうめい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するために</a:t>
            </a:r>
          </a:p>
          <a:p>
            <a:pPr latinLnBrk="0"/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証人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しょうにん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ルツ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4:7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出会いの祝福？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3762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出会いの祝福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30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5474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6140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56991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0242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61090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89318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04329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264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39560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45709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78276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90738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199325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8248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98320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11334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67434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337133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28706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32482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52589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38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26301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565522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132414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99589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5390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3761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8417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2790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295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051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26621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351668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5611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5" Type="http://schemas.openxmlformats.org/officeDocument/2006/relationships/image" Target="../media/image9.png"/><Relationship Id="rId4" Type="http://schemas.microsoft.com/office/2007/relationships/media" Target="../media/media1.wm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1\1&#44284;\2014.%2011%20&#47355;&#44592;%201&#44284;\intro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9.png"/><Relationship Id="rId4" Type="http://schemas.microsoft.com/office/2007/relationships/media" Target="../media/media1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5" Type="http://schemas.openxmlformats.org/officeDocument/2006/relationships/image" Target="../media/image9.png"/><Relationship Id="rId4" Type="http://schemas.microsoft.com/office/2007/relationships/media" Target="../media/media1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6378718" y="6247257"/>
            <a:ext cx="11624976" cy="12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レムナントが　しるべき　ルツき</a:t>
            </a:r>
            <a:endParaRPr lang="ko-KR" altLang="ja-JP" sz="1800" dirty="0">
              <a:solidFill>
                <a:srgbClr val="000000"/>
              </a:solidFill>
              <a:latin typeface="ＭＳ Ｐゴシック" pitchFamily="50" charset="-128"/>
              <a:ea typeface="KT&amp;G 상상제목 B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345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보아스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48413" y="1974850"/>
            <a:ext cx="11685587" cy="120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asted-image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24382413" cy="1382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 descr="보리밭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034213"/>
            <a:ext cx="24384000" cy="95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 descr="남자종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1050" y="5578475"/>
            <a:ext cx="4119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 descr="룻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65663" y="6269038"/>
            <a:ext cx="7913687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 descr="여종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270913" y="7762875"/>
            <a:ext cx="3109912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 descr="보아스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08275" y="3440113"/>
            <a:ext cx="4546600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59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つい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ルツと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ボアズは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けっこん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しました</a:t>
            </a:r>
            <a:endParaRPr lang="ko-KR" altLang="en-US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2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2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38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결혼 여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253788" y="933450"/>
            <a:ext cx="5781675" cy="1167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 descr="결혼 남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69363" y="1638300"/>
            <a:ext cx="3194050" cy="1114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31560" y="3054605"/>
            <a:ext cx="7200802" cy="106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09400" y="-4591272"/>
            <a:ext cx="25202800" cy="194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94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책상 집 배겨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995613"/>
            <a:ext cx="24384000" cy="167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6시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90800" y="241300"/>
            <a:ext cx="59690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기도수첩 기도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628688" y="3760788"/>
            <a:ext cx="8180387" cy="1013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pasted-ima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602289">
            <a:off x="8893175" y="844550"/>
            <a:ext cx="5969000" cy="6113463"/>
          </a:xfrm>
          <a:prstGeom prst="rect">
            <a:avLst/>
          </a:prstGeom>
          <a:noFill/>
          <a:ln>
            <a:noFill/>
          </a:ln>
          <a:effectLst>
            <a:outerShdw blurRad="63500" dist="141317" dir="2422101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19461" name="Group 5"/>
          <p:cNvGrpSpPr>
            <a:grpSpLocks/>
          </p:cNvGrpSpPr>
          <p:nvPr/>
        </p:nvGrpSpPr>
        <p:grpSpPr bwMode="auto">
          <a:xfrm rot="557560">
            <a:off x="2936875" y="7240588"/>
            <a:ext cx="10037763" cy="5307012"/>
            <a:chOff x="0" y="0"/>
            <a:chExt cx="10038294" cy="5307889"/>
          </a:xfrm>
        </p:grpSpPr>
        <p:sp>
          <p:nvSpPr>
            <p:cNvPr id="19462" name="Rectangle 6"/>
            <p:cNvSpPr>
              <a:spLocks/>
            </p:cNvSpPr>
            <p:nvPr/>
          </p:nvSpPr>
          <p:spPr bwMode="auto">
            <a:xfrm>
              <a:off x="0" y="0"/>
              <a:ext cx="10038294" cy="5307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8455" dir="54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l" defTabSz="449263">
                <a:lnSpc>
                  <a:spcPct val="180000"/>
                </a:lnSpc>
              </a:pPr>
              <a:endParaRPr lang="ko-KR" altLang="ko-KR" sz="1700" b="1" baseline="320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19463" name="Rectangle 7" descr="Simple_Noise_2x.png"/>
            <p:cNvSpPr>
              <a:spLocks/>
            </p:cNvSpPr>
            <p:nvPr/>
          </p:nvSpPr>
          <p:spPr bwMode="auto">
            <a:xfrm>
              <a:off x="486872" y="0"/>
              <a:ext cx="3289044" cy="810100"/>
            </a:xfrm>
            <a:prstGeom prst="rect">
              <a:avLst/>
            </a:prstGeom>
            <a:blipFill dpi="0" rotWithShape="0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457200"/>
              <a:r>
                <a:rPr lang="ko-KR" sz="2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산돌이야기 L" charset="0"/>
                  <a:ea typeface="굴림" pitchFamily="50" charset="-127"/>
                  <a:sym typeface="산돌이야기 L" charset="0"/>
                </a:rPr>
                <a:t>구원받은 자의 신분</a:t>
              </a:r>
              <a:endParaRPr lang="ko-KR" sz="1600" dirty="0">
                <a:solidFill>
                  <a:srgbClr val="000000"/>
                </a:solidFill>
                <a:latin typeface="산돌이야기 L" charset="0"/>
                <a:ea typeface="굴림" pitchFamily="50" charset="-127"/>
                <a:sym typeface="산돌이야기 L" charset="0"/>
              </a:endParaRPr>
            </a:p>
          </p:txBody>
        </p:sp>
        <p:sp>
          <p:nvSpPr>
            <p:cNvPr id="19464" name="Rectangle 8"/>
            <p:cNvSpPr>
              <a:spLocks/>
            </p:cNvSpPr>
            <p:nvPr/>
          </p:nvSpPr>
          <p:spPr bwMode="auto">
            <a:xfrm>
              <a:off x="594893" y="953526"/>
              <a:ext cx="9179149" cy="3884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449263"/>
              <a:r>
                <a:rPr lang="ko-KR" sz="4300" dirty="0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sym typeface="Apple SD 산돌고딕 Neo 볼드체" charset="0"/>
                </a:rPr>
                <a:t>이사야 </a:t>
              </a:r>
              <a:r>
                <a:rPr lang="ko-KR" altLang="ko-KR" sz="4300" dirty="0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cs typeface="Apple SD 산돌고딕 Neo 볼드체" charset="0"/>
                  <a:sym typeface="Apple SD 산돌고딕 Neo 볼드체" charset="0"/>
                </a:rPr>
                <a:t>43:1</a:t>
              </a:r>
            </a:p>
            <a:p>
              <a:pPr algn="l" defTabSz="449263"/>
              <a:r>
                <a:rPr lang="ko-KR" sz="4000" dirty="0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sym typeface="Apple SD 산돌고딕 Neo 일반체" charset="0"/>
                </a:rPr>
                <a:t>야곱아 너를 창조하신 여호와께서 지금 </a:t>
              </a:r>
              <a:r>
                <a:rPr lang="ko-KR" sz="4000" dirty="0" err="1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sym typeface="Apple SD 산돌고딕 Neo 일반체" charset="0"/>
                </a:rPr>
                <a:t>말씀하시느니라</a:t>
              </a:r>
              <a:r>
                <a:rPr lang="ko-KR" sz="4000" dirty="0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sym typeface="Apple SD 산돌고딕 Neo 일반체" charset="0"/>
                </a:rPr>
                <a:t> 이스라엘아 너를 지으신 이가 </a:t>
              </a:r>
              <a:r>
                <a:rPr lang="ko-KR" sz="4000" dirty="0" err="1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sym typeface="Apple SD 산돌고딕 Neo 일반체" charset="0"/>
                </a:rPr>
                <a:t>말씀하시느니라</a:t>
              </a:r>
              <a:r>
                <a:rPr lang="ko-KR" sz="4000" dirty="0">
                  <a:solidFill>
                    <a:srgbClr val="000000"/>
                  </a:solidFill>
                  <a:latin typeface="나눔바른고딕 Light" pitchFamily="50" charset="-127"/>
                  <a:ea typeface="나눔바른고딕 Light" pitchFamily="50" charset="-127"/>
                  <a:sym typeface="Apple SD 산돌고딕 Neo 일반체" charset="0"/>
                </a:rPr>
                <a:t> 너는 두려워하지 말라 내가 너를 구속하였고 내가 너를 지명하여 불렀나니 너는 내 것이라</a:t>
              </a:r>
              <a:endParaRPr lang="ko-KR" sz="1800" dirty="0">
                <a:solidFill>
                  <a:srgbClr val="000000"/>
                </a:solidFill>
                <a:latin typeface="나눔바른고딕 Light" pitchFamily="50" charset="-127"/>
                <a:ea typeface="나눔바른고딕 Light" pitchFamily="50" charset="-127"/>
              </a:endParaRPr>
            </a:p>
          </p:txBody>
        </p:sp>
        <p:sp>
          <p:nvSpPr>
            <p:cNvPr id="19465" name="Rectangle 9"/>
            <p:cNvSpPr>
              <a:spLocks/>
            </p:cNvSpPr>
            <p:nvPr/>
          </p:nvSpPr>
          <p:spPr bwMode="auto">
            <a:xfrm>
              <a:off x="9248280" y="234519"/>
              <a:ext cx="667951" cy="575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449263">
                <a:lnSpc>
                  <a:spcPct val="130000"/>
                </a:lnSpc>
              </a:pPr>
              <a:r>
                <a:rPr lang="ko-KR" altLang="ko-KR" sz="3500" b="1">
                  <a:solidFill>
                    <a:srgbClr val="007BE4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31</a:t>
              </a:r>
              <a:endParaRPr lang="ko-KR" altLang="ko-KR" sz="18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19466" name="Rectangle 10"/>
            <p:cNvSpPr>
              <a:spLocks/>
            </p:cNvSpPr>
            <p:nvPr/>
          </p:nvSpPr>
          <p:spPr bwMode="auto">
            <a:xfrm>
              <a:off x="510364" y="4781656"/>
              <a:ext cx="3593110" cy="380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457200"/>
              <a:r>
                <a:rPr lang="ko-KR" sz="22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산돌이야기 L" charset="0"/>
                  <a:ea typeface="굴림" pitchFamily="50" charset="-127"/>
                  <a:sym typeface="산돌이야기 L" charset="0"/>
                </a:rPr>
                <a:t>구원받은 자의 축복과 확신</a:t>
              </a:r>
              <a:endParaRPr lang="ko-KR" sz="1800">
                <a:solidFill>
                  <a:srgbClr val="000000"/>
                </a:solidFill>
                <a:latin typeface="산돌이야기 L" charset="0"/>
                <a:ea typeface="굴림" pitchFamily="50" charset="-127"/>
                <a:sym typeface="산돌이야기 L" charset="0"/>
              </a:endParaRPr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454439" y="4655591"/>
              <a:ext cx="9129416" cy="1"/>
            </a:xfrm>
            <a:prstGeom prst="line">
              <a:avLst/>
            </a:prstGeom>
            <a:noFill/>
            <a:ln w="6350" cap="flat" cmpd="sng">
              <a:solidFill>
                <a:srgbClr val="007BE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457200">
                <a:lnSpc>
                  <a:spcPct val="120000"/>
                </a:lnSpc>
              </a:pPr>
              <a:endParaRPr lang="ko-KR" altLang="ko-KR" sz="1200">
                <a:solidFill>
                  <a:srgbClr val="444444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룻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53975" y="-5387975"/>
            <a:ext cx="24491950" cy="2449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룻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6559550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 descr="룻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4463" y="-6307138"/>
            <a:ext cx="24672926" cy="2467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룻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4463" y="-7145338"/>
            <a:ext cx="24672926" cy="2467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intro.mp3" descr="intro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86125" y="23288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6" descr="pasted-imag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868363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0" descr="룻3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35938" y="3929063"/>
            <a:ext cx="9585325" cy="965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/>
          <p:cNvSpPr>
            <a:spLocks/>
          </p:cNvSpPr>
          <p:nvPr/>
        </p:nvSpPr>
        <p:spPr bwMode="auto">
          <a:xfrm>
            <a:off x="-107950" y="-53975"/>
            <a:ext cx="24490363" cy="4440238"/>
          </a:xfrm>
          <a:prstGeom prst="rect">
            <a:avLst/>
          </a:prstGeom>
          <a:solidFill>
            <a:srgbClr val="FFFD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801570" y="-198784"/>
            <a:ext cx="5277086" cy="47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30000" dirty="0" smtClean="0">
                <a:solidFill>
                  <a:srgbClr val="5D5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Medium" charset="0"/>
                <a:ea typeface="Avenir Medium" charset="0"/>
                <a:cs typeface="Avenir Medium" charset="0"/>
                <a:sym typeface="Avenir Medium" charset="0"/>
              </a:rPr>
              <a:t>O</a:t>
            </a:r>
            <a:r>
              <a:rPr lang="en-US" altLang="ko-KR" sz="30000" dirty="0" smtClean="0">
                <a:solidFill>
                  <a:srgbClr val="4CABB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Medium" charset="0"/>
                <a:ea typeface="Avenir Medium" charset="0"/>
                <a:cs typeface="Avenir Medium" charset="0"/>
                <a:sym typeface="Avenir Medium" charset="0"/>
              </a:rPr>
              <a:t>4</a:t>
            </a:r>
            <a:endParaRPr lang="ko-KR" altLang="ko-KR" sz="1800" dirty="0">
              <a:solidFill>
                <a:srgbClr val="4CABB7"/>
              </a:solidFill>
            </a:endParaRPr>
          </a:p>
        </p:txBody>
      </p:sp>
      <p:sp>
        <p:nvSpPr>
          <p:cNvPr id="4105" name="Rectangle 9"/>
          <p:cNvSpPr>
            <a:spLocks/>
          </p:cNvSpPr>
          <p:nvPr/>
        </p:nvSpPr>
        <p:spPr bwMode="auto">
          <a:xfrm>
            <a:off x="6981825" y="-39816"/>
            <a:ext cx="15485007" cy="43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rPr lang="ja-JP" altLang="en-US" sz="13800" dirty="0" smtClean="0">
                <a:solidFill>
                  <a:srgbClr val="4CABB7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けいやくの　ひと</a:t>
            </a:r>
            <a:r>
              <a:rPr lang="ja-JP" altLang="en-US" sz="13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と</a:t>
            </a:r>
            <a:endParaRPr lang="ko-KR" altLang="ko-KR" sz="13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pple SD 산돌고딕 Neo 강한 볼드체" charset="0"/>
            </a:endParaRPr>
          </a:p>
          <a:p>
            <a:pPr algn="l"/>
            <a:r>
              <a:rPr lang="ja-JP" altLang="en-US" sz="13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けっこんした　おんな</a:t>
            </a:r>
            <a:endParaRPr lang="ko-KR" altLang="ko-KR" sz="1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57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0" fill="hold" display="0">
                  <p:stCondLst>
                    <p:cond delay="indefinite"/>
                  </p:stCondLst>
                </p:cTn>
                <p:tgtEl>
                  <p:spTgt spid="4106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</p:childTnLst>
        </p:cTn>
      </p:par>
    </p:tnLst>
    <p:bldLst>
      <p:bldP spid="4103" grpId="0" animBg="1" autoUpdateAnimBg="0"/>
      <p:bldP spid="4104" grpId="0" autoUpdateAnimBg="0"/>
      <p:bldP spid="410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536575" y="1143596"/>
            <a:ext cx="6706964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ルツ</a:t>
            </a:r>
            <a:r>
              <a:rPr lang="ko-KR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4:12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1306089" y="2993670"/>
            <a:ext cx="23055263" cy="9062161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また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、しゅが　このわかい　おんなを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볼드체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とおして　あなたに　さずける　</a:t>
            </a:r>
            <a:r>
              <a:rPr lang="ja-JP" altLang="en-US" sz="10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しそんに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볼드체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よって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、あなた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の　いえが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、タマル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が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볼드체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ユダに　うんだ　ペレツの　いえの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볼드체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ように　なります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볼드체" charset="0"/>
              </a:rPr>
              <a:t>ように。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59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しゅうとめ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ナオミは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ボ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アズと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よめ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ルツを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ちょくせつ　しょうかい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しました</a:t>
            </a:r>
            <a:endParaRPr lang="ko-KR" altLang="en-US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2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ko-KR" altLang="ko-KR" sz="335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2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38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룻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53975" y="-11113"/>
            <a:ext cx="24491950" cy="137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보아스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48413" y="1974850"/>
            <a:ext cx="11685587" cy="120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룻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02400" y="1573213"/>
            <a:ext cx="11377613" cy="1056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룻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58100" y="1289050"/>
            <a:ext cx="9066213" cy="1113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59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atinLnBrk="0"/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けいやく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ひと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あった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atinLnBrk="0"/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ボアズの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とくちょう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あります</a:t>
            </a:r>
            <a:endParaRPr lang="ja-JP" altLang="ja-JP" sz="96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2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2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38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401</Words>
  <Application>Microsoft Office PowerPoint</Application>
  <PresentationFormat>ユーザー設定</PresentationFormat>
  <Paragraphs>43</Paragraphs>
  <Slides>16</Slides>
  <Notes>10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16</vt:i4>
      </vt:variant>
    </vt:vector>
  </HeadingPairs>
  <TitlesOfParts>
    <vt:vector size="34" baseType="lpstr">
      <vt:lpstr>Arial</vt:lpstr>
      <vt:lpstr>ＭＳ Ｐゴシック</vt:lpstr>
      <vt:lpstr>Apple SD 산돌고딕 Neo 옅은체</vt:lpstr>
      <vt:lpstr>KT&amp;G 상상제목 B</vt:lpstr>
      <vt:lpstr>Avenir Medium</vt:lpstr>
      <vt:lpstr>Apple SD 산돌고딕 Neo 강한 볼드체</vt:lpstr>
      <vt:lpstr>Apple SD 산돌고딕 Neo 볼드체</vt:lpstr>
      <vt:lpstr>KT&amp;G SangSangTitleOTF</vt:lpstr>
      <vt:lpstr>Helvetica Neue</vt:lpstr>
      <vt:lpstr>산돌이야기 L</vt:lpstr>
      <vt:lpstr>굴림</vt:lpstr>
      <vt:lpstr>나눔바른고딕 Light</vt:lpstr>
      <vt:lpstr>Apple SD 산돌고딕 Neo 일반체</vt:lpstr>
      <vt:lpstr>Helvetica Light</vt:lpstr>
      <vt:lpstr>맑은 고딕</vt:lpstr>
      <vt:lpstr>Gradient</vt:lpstr>
      <vt:lpstr>1_Gradient</vt:lpstr>
      <vt:lpstr>Gradient - 빈 페이지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4</cp:revision>
  <dcterms:modified xsi:type="dcterms:W3CDTF">2014-12-19T13:35:58Z</dcterms:modified>
</cp:coreProperties>
</file>